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0" r:id="rId5"/>
  </p:sldMasterIdLst>
  <p:notesMasterIdLst>
    <p:notesMasterId r:id="rId19"/>
  </p:notesMasterIdLst>
  <p:sldIdLst>
    <p:sldId id="282" r:id="rId6"/>
    <p:sldId id="361" r:id="rId7"/>
    <p:sldId id="339" r:id="rId8"/>
    <p:sldId id="347" r:id="rId9"/>
    <p:sldId id="348" r:id="rId10"/>
    <p:sldId id="343" r:id="rId11"/>
    <p:sldId id="344" r:id="rId12"/>
    <p:sldId id="345" r:id="rId13"/>
    <p:sldId id="346" r:id="rId14"/>
    <p:sldId id="277" r:id="rId15"/>
    <p:sldId id="358" r:id="rId16"/>
    <p:sldId id="259" r:id="rId17"/>
    <p:sldId id="359" r:id="rId1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B4545E-D284-E1D0-CF12-5251004FCB72}" name="Fleur Boesenkool" initials="FB" userId="S::f.boesenkool@swinkwebservices.nl::53ae532f-6313-431a-b372-a5bcc0f8cde8" providerId="AD"/>
  <p188:author id="{5838765F-210D-8D10-7D5D-2F93ABC987A1}" name="Annette de Bruijn" initials="AB" userId="S::a.debruijn@swinkwebservices.nl::ab58c3ab-4f6a-426f-bb83-f4ade4c9705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597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98" autoAdjust="0"/>
  </p:normalViewPr>
  <p:slideViewPr>
    <p:cSldViewPr snapToGrid="0">
      <p:cViewPr varScale="1">
        <p:scale>
          <a:sx n="85" d="100"/>
          <a:sy n="85" d="100"/>
        </p:scale>
        <p:origin x="15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02CC28-0453-4E0F-87AB-5209222553AF}" type="datetimeFigureOut">
              <a:rPr lang="nl-NL" smtClean="0"/>
              <a:t>16-4-2024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8A085-7E01-4AD0-97A3-145EA10D06AA}" type="slidenum">
              <a:rPr lang="nl-NL" smtClean="0"/>
              <a:t>‹#›</a:t>
            </a:fld>
            <a:endParaRPr lang="nl-NL"/>
          </a:p>
        </p:txBody>
      </p:sp>
    </p:spTree>
    <p:extLst>
      <p:ext uri="{BB962C8B-B14F-4D97-AF65-F5344CB8AC3E}">
        <p14:creationId xmlns:p14="http://schemas.microsoft.com/office/powerpoint/2010/main" val="2457933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457178" rtl="0" eaLnBrk="1" fontAlgn="auto" latinLnBrk="0" hangingPunct="1">
              <a:lnSpc>
                <a:spcPct val="100000"/>
              </a:lnSpc>
              <a:spcBef>
                <a:spcPts val="0"/>
              </a:spcBef>
              <a:spcAft>
                <a:spcPts val="0"/>
              </a:spcAft>
              <a:buClrTx/>
              <a:buSzTx/>
              <a:buFontTx/>
              <a:buNone/>
              <a:tabLst/>
              <a:defRPr/>
            </a:pPr>
            <a:fld id="{30CEE373-96B7-48C2-A8DA-E3F063AC2831}"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78"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4216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pPr marL="171450" indent="-171450">
              <a:buFontTx/>
              <a:buChar char="-"/>
            </a:pPr>
            <a:r>
              <a:rPr lang="nl-NL" dirty="0" err="1"/>
              <a:t>KPI’s</a:t>
            </a:r>
            <a:r>
              <a:rPr lang="nl-NL" dirty="0"/>
              <a:t> &gt; </a:t>
            </a:r>
            <a:r>
              <a:rPr lang="nl-NL" dirty="0" err="1"/>
              <a:t>Key</a:t>
            </a:r>
            <a:r>
              <a:rPr lang="nl-NL" dirty="0"/>
              <a:t> performance indicatoren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Niet alle </a:t>
            </a:r>
            <a:r>
              <a:rPr lang="nl-NL" dirty="0" err="1"/>
              <a:t>KPI’s</a:t>
            </a:r>
            <a:r>
              <a:rPr lang="nl-NL" dirty="0"/>
              <a:t> zijn even belangrijk (Bezoekersaantallen)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Stel vooral </a:t>
            </a:r>
            <a:r>
              <a:rPr lang="nl-NL" dirty="0" err="1"/>
              <a:t>KPI’s</a:t>
            </a:r>
            <a:r>
              <a:rPr lang="nl-NL" dirty="0"/>
              <a:t> op die je kunt beïnvloeden. Ik laat zo wat voorbeelden zien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Meetplan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je weet wat je </a:t>
            </a:r>
            <a:r>
              <a:rPr lang="nl-NL" dirty="0" err="1"/>
              <a:t>KPI’s</a:t>
            </a:r>
            <a:r>
              <a:rPr lang="nl-NL" dirty="0"/>
              <a:t> zijn, moet je ze vervolgens zien te meten.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Een meetplan is daar een handig middel voor om </a:t>
            </a:r>
            <a:r>
              <a:rPr lang="nl-NL" dirty="0" err="1"/>
              <a:t>KPI’s</a:t>
            </a:r>
            <a:r>
              <a:rPr lang="nl-NL" dirty="0"/>
              <a:t> op een begrijpelijke manier om te zetten in meetpunten of </a:t>
            </a:r>
            <a:r>
              <a:rPr lang="nl-NL" dirty="0" err="1"/>
              <a:t>metrics</a:t>
            </a:r>
            <a:r>
              <a:rPr lang="nl-NL" dirty="0"/>
              <a:t> die je uit je </a:t>
            </a:r>
            <a:r>
              <a:rPr lang="nl-NL" dirty="0" err="1"/>
              <a:t>analytictool</a:t>
            </a:r>
            <a:r>
              <a:rPr lang="nl-NL" dirty="0"/>
              <a:t> kan halen.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Een goed meetplan pelt af:</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Wat zijn je organisatiedoelen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Hoe draag je online communicatie en je intranet in het bijzonder daar aan bij?</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Welke </a:t>
            </a:r>
            <a:r>
              <a:rPr lang="nl-NL" dirty="0" err="1"/>
              <a:t>KPI’s</a:t>
            </a:r>
            <a:r>
              <a:rPr lang="nl-NL" dirty="0"/>
              <a:t> horen daarbij? En kun je het een getal meegeven?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dirty="0"/>
              <a:t>Hoe meet je dat?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Moet samen zorgen voor begrip in de data die je op wil halen én uiteindelijk sturing geven om je intranet succesvol te laten zijn.</a:t>
            </a:r>
          </a:p>
          <a:p>
            <a:pPr marL="0" indent="0">
              <a:buFontTx/>
              <a:buNone/>
            </a:pPr>
            <a:endParaRPr lang="nl-NL" dirty="0"/>
          </a:p>
        </p:txBody>
      </p:sp>
      <p:sp>
        <p:nvSpPr>
          <p:cNvPr id="4" name="Tijdelijke aanduiding voor dianummer 3"/>
          <p:cNvSpPr>
            <a:spLocks noGrp="1"/>
          </p:cNvSpPr>
          <p:nvPr>
            <p:ph type="sldNum" sz="quarter" idx="5"/>
          </p:nvPr>
        </p:nvSpPr>
        <p:spPr/>
        <p:txBody>
          <a:bodyPr/>
          <a:lstStyle/>
          <a:p>
            <a:fld id="{C7A8A085-7E01-4AD0-97A3-145EA10D06AA}" type="slidenum">
              <a:rPr lang="nl-NL" smtClean="0"/>
              <a:t>3</a:t>
            </a:fld>
            <a:endParaRPr lang="nl-NL"/>
          </a:p>
        </p:txBody>
      </p:sp>
    </p:spTree>
    <p:extLst>
      <p:ext uri="{BB962C8B-B14F-4D97-AF65-F5344CB8AC3E}">
        <p14:creationId xmlns:p14="http://schemas.microsoft.com/office/powerpoint/2010/main" val="245484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Even een kleine oefening op basis van dit voorbeeld:</a:t>
            </a:r>
          </a:p>
          <a:p>
            <a:r>
              <a:rPr lang="nl-NL" dirty="0"/>
              <a:t>Waar denk je aan als je het eerste doel zou willen meten?</a:t>
            </a:r>
          </a:p>
        </p:txBody>
      </p:sp>
      <p:sp>
        <p:nvSpPr>
          <p:cNvPr id="4" name="Tijdelijke aanduiding voor dianummer 3"/>
          <p:cNvSpPr>
            <a:spLocks noGrp="1"/>
          </p:cNvSpPr>
          <p:nvPr>
            <p:ph type="sldNum" sz="quarter" idx="5"/>
          </p:nvPr>
        </p:nvSpPr>
        <p:spPr/>
        <p:txBody>
          <a:bodyPr/>
          <a:lstStyle/>
          <a:p>
            <a:fld id="{C7A8A085-7E01-4AD0-97A3-145EA10D06AA}" type="slidenum">
              <a:rPr lang="nl-NL" smtClean="0"/>
              <a:t>4</a:t>
            </a:fld>
            <a:endParaRPr lang="nl-NL"/>
          </a:p>
        </p:txBody>
      </p:sp>
    </p:spTree>
    <p:extLst>
      <p:ext uri="{BB962C8B-B14F-4D97-AF65-F5344CB8AC3E}">
        <p14:creationId xmlns:p14="http://schemas.microsoft.com/office/powerpoint/2010/main" val="3798097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Kan bijvoorbeeld door een FAQ pagina in te richten en vervolgens te meten of deze bezocht wordt, via welke routes</a:t>
            </a:r>
          </a:p>
        </p:txBody>
      </p:sp>
      <p:sp>
        <p:nvSpPr>
          <p:cNvPr id="4" name="Tijdelijke aanduiding voor dianummer 3"/>
          <p:cNvSpPr>
            <a:spLocks noGrp="1"/>
          </p:cNvSpPr>
          <p:nvPr>
            <p:ph type="sldNum" sz="quarter" idx="5"/>
          </p:nvPr>
        </p:nvSpPr>
        <p:spPr/>
        <p:txBody>
          <a:bodyPr/>
          <a:lstStyle/>
          <a:p>
            <a:fld id="{C7A8A085-7E01-4AD0-97A3-145EA10D06AA}" type="slidenum">
              <a:rPr lang="nl-NL" smtClean="0"/>
              <a:t>5</a:t>
            </a:fld>
            <a:endParaRPr lang="nl-NL"/>
          </a:p>
        </p:txBody>
      </p:sp>
    </p:spTree>
    <p:extLst>
      <p:ext uri="{BB962C8B-B14F-4D97-AF65-F5344CB8AC3E}">
        <p14:creationId xmlns:p14="http://schemas.microsoft.com/office/powerpoint/2010/main" val="1228072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effectLst/>
                <a:latin typeface="Arial" panose="020B0604020202020204" pitchFamily="34" charset="0"/>
              </a:rPr>
              <a:t>Kijken we veel verder dan het aantal bezoekers of bezoeken</a:t>
            </a:r>
          </a:p>
          <a:p>
            <a:endParaRPr lang="nl-NL" b="0" i="0" dirty="0">
              <a:effectLst/>
              <a:latin typeface="Arial" panose="020B0604020202020204" pitchFamily="34" charset="0"/>
            </a:endParaRP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A8A085-7E01-4AD0-97A3-145EA10D06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10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2400" b="0" i="0" dirty="0">
                <a:effectLst/>
                <a:latin typeface="Arial" panose="020B0604020202020204" pitchFamily="34" charset="0"/>
              </a:rPr>
              <a:t>Je </a:t>
            </a:r>
            <a:r>
              <a:rPr lang="nl-NL" sz="2400" b="0" i="0" dirty="0" err="1">
                <a:effectLst/>
                <a:latin typeface="Arial" panose="020B0604020202020204" pitchFamily="34" charset="0"/>
              </a:rPr>
              <a:t>KPI’s</a:t>
            </a:r>
            <a:r>
              <a:rPr lang="nl-NL" sz="2400" b="0" i="0" dirty="0">
                <a:effectLst/>
                <a:latin typeface="Arial" panose="020B0604020202020204" pitchFamily="34" charset="0"/>
              </a:rPr>
              <a:t> zijn je meetlat om te bepalen hoe succesvol je bent.</a:t>
            </a:r>
          </a:p>
          <a:p>
            <a:endParaRPr lang="nl-NL" sz="2400" b="0" i="0" dirty="0">
              <a:effectLst/>
              <a:latin typeface="Arial" panose="020B0604020202020204" pitchFamily="34" charset="0"/>
            </a:endParaRPr>
          </a:p>
          <a:p>
            <a:r>
              <a:rPr lang="nl-NL" sz="2400" b="0" i="0" dirty="0">
                <a:effectLst/>
                <a:latin typeface="Arial" panose="020B0604020202020204" pitchFamily="34" charset="0"/>
              </a:rPr>
              <a:t>Dit ziet er heel technisch uit, dus ik ga het uitleggen.</a:t>
            </a:r>
          </a:p>
          <a:p>
            <a:r>
              <a:rPr lang="nl-NL" sz="2400" b="0" i="0" dirty="0">
                <a:effectLst/>
                <a:latin typeface="Arial" panose="020B0604020202020204" pitchFamily="34" charset="0"/>
              </a:rPr>
              <a:t>De eerste: </a:t>
            </a:r>
            <a:r>
              <a:rPr lang="nl-NL" sz="2400" b="0" i="0" dirty="0" err="1">
                <a:effectLst/>
                <a:latin typeface="Arial" panose="020B0604020202020204" pitchFamily="34" charset="0"/>
              </a:rPr>
              <a:t>scrolldiepte</a:t>
            </a:r>
            <a:r>
              <a:rPr lang="nl-NL" sz="2400" b="0" i="0" dirty="0">
                <a:effectLst/>
                <a:latin typeface="Arial" panose="020B0604020202020204" pitchFamily="34" charset="0"/>
              </a:rPr>
              <a:t> is minimaal 80% van je pagina. daarbij gaat het om het </a:t>
            </a:r>
            <a:r>
              <a:rPr lang="nl-NL" sz="2400" dirty="0">
                <a:effectLst/>
                <a:latin typeface="Segoe UI" panose="020B0502040204020203" pitchFamily="34" charset="0"/>
              </a:rPr>
              <a:t>aantal artikelen dat gelezen én gescand is door de gebruiker; dit betekent scrollen door het artikel totdat de content volledig gezien is. </a:t>
            </a:r>
          </a:p>
          <a:p>
            <a:r>
              <a:rPr lang="nl-NL" sz="2400" dirty="0">
                <a:effectLst/>
                <a:latin typeface="Segoe UI" panose="020B0502040204020203" pitchFamily="34" charset="0"/>
              </a:rPr>
              <a:t>Hier hangt een percentage aan. </a:t>
            </a:r>
          </a:p>
          <a:p>
            <a:r>
              <a:rPr lang="nl-NL" sz="2400" dirty="0">
                <a:effectLst/>
                <a:latin typeface="Segoe UI" panose="020B0502040204020203" pitchFamily="34" charset="0"/>
              </a:rPr>
              <a:t>En in een minimum tijd besteed op de pagina (20 seconden). </a:t>
            </a:r>
          </a:p>
          <a:p>
            <a:r>
              <a:rPr lang="nl-NL" sz="2400" dirty="0">
                <a:effectLst/>
                <a:latin typeface="Segoe UI" panose="020B0502040204020203" pitchFamily="34" charset="0"/>
              </a:rPr>
              <a:t>Hoe vaker dit per pagina plaatsvindt hoe waarschijnlijker het wordt dat deze gelezen is.</a:t>
            </a:r>
          </a:p>
          <a:p>
            <a:endParaRPr lang="nl-NL" sz="2400" b="0" i="0" dirty="0">
              <a:effectLst/>
              <a:latin typeface="Segoe UI" panose="020B0502040204020203" pitchFamily="34" charset="0"/>
            </a:endParaRPr>
          </a:p>
          <a:p>
            <a:r>
              <a:rPr lang="nl-NL" sz="2400" b="0" i="0" dirty="0">
                <a:effectLst/>
                <a:latin typeface="Segoe UI" panose="020B0502040204020203" pitchFamily="34" charset="0"/>
              </a:rPr>
              <a:t>De tweede: aantal interacties is meer dan 1</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2400" dirty="0">
                <a:effectLst/>
                <a:latin typeface="Segoe UI" panose="020B0502040204020203" pitchFamily="34" charset="0"/>
              </a:rPr>
              <a:t>Als je alle </a:t>
            </a:r>
            <a:r>
              <a:rPr lang="nl-NL" sz="2400" dirty="0" err="1">
                <a:effectLst/>
                <a:latin typeface="Segoe UI" panose="020B0502040204020203" pitchFamily="34" charset="0"/>
              </a:rPr>
              <a:t>likes</a:t>
            </a:r>
            <a:r>
              <a:rPr lang="nl-NL" sz="2400" dirty="0">
                <a:effectLst/>
                <a:latin typeface="Segoe UI" panose="020B0502040204020203" pitchFamily="34" charset="0"/>
              </a:rPr>
              <a:t>/shares/</a:t>
            </a:r>
            <a:r>
              <a:rPr lang="nl-NL" sz="2400" dirty="0" err="1">
                <a:effectLst/>
                <a:latin typeface="Segoe UI" panose="020B0502040204020203" pitchFamily="34" charset="0"/>
              </a:rPr>
              <a:t>comments</a:t>
            </a:r>
            <a:r>
              <a:rPr lang="nl-NL" sz="2400" dirty="0">
                <a:effectLst/>
                <a:latin typeface="Segoe UI" panose="020B0502040204020203" pitchFamily="34" charset="0"/>
              </a:rPr>
              <a:t> bij elkaar optelt kan je het weergeven per artikel in </a:t>
            </a:r>
            <a:r>
              <a:rPr lang="nl-NL" sz="2400" dirty="0" err="1">
                <a:effectLst/>
                <a:latin typeface="Segoe UI" panose="020B0502040204020203" pitchFamily="34" charset="0"/>
              </a:rPr>
              <a:t>Matomo</a:t>
            </a:r>
            <a:r>
              <a:rPr lang="nl-NL" sz="2400" dirty="0">
                <a:effectLst/>
                <a:latin typeface="Segoe UI" panose="020B0502040204020203" pitchFamily="34" charset="0"/>
              </a:rPr>
              <a:t>. Hiermee kan je meten welk artikel het beste ‘scoort’</a:t>
            </a:r>
            <a:endParaRPr lang="nl-NL" sz="2400" dirty="0">
              <a:effectLst/>
              <a:latin typeface="Arial" panose="020B0604020202020204" pitchFamily="34" charset="0"/>
            </a:endParaRPr>
          </a:p>
          <a:p>
            <a:endParaRPr lang="nl-NL" sz="2400" b="0" i="0" dirty="0">
              <a:effectLst/>
              <a:latin typeface="Arial" panose="020B0604020202020204" pitchFamily="34" charset="0"/>
            </a:endParaRPr>
          </a:p>
          <a:p>
            <a:endParaRPr lang="nl-NL" sz="240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A8A085-7E01-4AD0-97A3-145EA10D06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549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Welke knoppen heb je nu met deze data in handen om te optimaliseren?</a:t>
            </a:r>
          </a:p>
          <a:p>
            <a:endParaRPr lang="nl-NL"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dirty="0"/>
              <a:t>Op basis van de KPI kan je kijken wanneer een artikel het beste geplaatst kan worden. Dit doe je door de KPI te bekijken over de uren na de plaatsingstijd en verschillende artikelen met elkaar te vergelijken.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dirty="0"/>
              <a:t>Vaststellen welke onderwerpen het goed doen op je site én dit daarmee verantwoorden.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Het is wel belangrijk dat het mogelijk is de artikelen te groeperen.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Dit doe je door bijvoorbeeld de adressen van de artikelen altijd een bepaald onderwerp mee te geven / deze op te nemen in de titel.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Een wat ingewikkeldere manier is het meegeven van een </a:t>
            </a:r>
            <a:r>
              <a:rPr lang="nl-NL" sz="1200" dirty="0" err="1"/>
              <a:t>custom</a:t>
            </a:r>
            <a:r>
              <a:rPr lang="nl-NL" sz="1200" dirty="0"/>
              <a:t> </a:t>
            </a:r>
            <a:r>
              <a:rPr lang="nl-NL" sz="1200" dirty="0" err="1"/>
              <a:t>dimension</a:t>
            </a:r>
            <a:r>
              <a:rPr lang="nl-NL" sz="1200" dirty="0"/>
              <a:t> aan artikel pagina's, hierin kan je een onderwerp tag meegeven per artikel pagina op basis van argumenten. (dit laatste doe je met tag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Zitten er pagina's tussen die wél heel belangrijk zijn maar weinig worden weergegeven? Dan kan je verder kijken naar de locatie waar de pagina staat.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De KPI kan ook weergegeven worden per oorsprong bron.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Als blijkt dat een belangrijke pagina na publicatie weinig bekeken wordt ga je naar pagina transitie rapport en stel je de pagina en datum van publicatie in.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Hier kan je zien waar de gebruikers vandaan komen voor het bezoek aan je artikel.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Doe dit ook voor artikelen die relatief goed scoren en vergelijk ze.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t>Het kan bijvoorbeeld zijn dat een artikel misschien op een veel bezochte groepspagina moet worden gedeeld zodat deze meer in het oog springt.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l-NL" sz="1200" dirty="0"/>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A8A085-7E01-4AD0-97A3-145EA10D06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1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En hoe nu verder &gt; inrichten van een </a:t>
            </a:r>
            <a:r>
              <a:rPr lang="nl-NL" dirty="0" err="1"/>
              <a:t>analyticstool</a:t>
            </a:r>
            <a:r>
              <a:rPr lang="nl-NL" dirty="0"/>
              <a:t> als GA, </a:t>
            </a:r>
            <a:r>
              <a:rPr lang="nl-NL" dirty="0" err="1"/>
              <a:t>Matomo</a:t>
            </a:r>
            <a:r>
              <a:rPr lang="nl-NL" dirty="0"/>
              <a:t> of </a:t>
            </a:r>
            <a:r>
              <a:rPr lang="nl-NL" dirty="0" err="1"/>
              <a:t>Piwik</a:t>
            </a:r>
            <a:endParaRPr lang="nl-NL" dirty="0"/>
          </a:p>
          <a:p>
            <a:r>
              <a:rPr lang="nl-NL" dirty="0"/>
              <a:t>Gericht meten, meten, meten</a:t>
            </a:r>
          </a:p>
          <a:p>
            <a:pPr marL="171450" indent="-171450">
              <a:buFontTx/>
              <a:buChar char="-"/>
            </a:pPr>
            <a:r>
              <a:rPr lang="nl-NL" dirty="0"/>
              <a:t>Interpretatie: bedenken wat een verklaring kan zijn voor een piek of een dal</a:t>
            </a:r>
          </a:p>
          <a:p>
            <a:pPr marL="171450" indent="-171450">
              <a:buFontTx/>
              <a:buChar char="-"/>
            </a:pPr>
            <a:r>
              <a:rPr lang="nl-NL" dirty="0"/>
              <a:t>Een mogelijke oplossing bedenken om bij te sturen</a:t>
            </a:r>
          </a:p>
          <a:p>
            <a:pPr marL="171450" indent="-171450">
              <a:buFontTx/>
              <a:buChar char="-"/>
            </a:pPr>
            <a:r>
              <a:rPr lang="nl-NL" dirty="0"/>
              <a:t>Op basis daarvan een beetje ‘klooien’ en kijken of het een effect heeft</a:t>
            </a:r>
          </a:p>
          <a:p>
            <a:pPr marL="171450" indent="-171450">
              <a:buFontTx/>
              <a:buChar char="-"/>
            </a:pPr>
            <a:r>
              <a:rPr lang="nl-NL" dirty="0"/>
              <a:t>Oefenen met je </a:t>
            </a:r>
            <a:r>
              <a:rPr lang="nl-NL" dirty="0" err="1"/>
              <a:t>analytics</a:t>
            </a:r>
            <a:r>
              <a:rPr lang="nl-NL" dirty="0"/>
              <a:t> en richting geven. Niet te veel te gelijk</a:t>
            </a:r>
          </a:p>
          <a:p>
            <a:pPr marL="171450" indent="-171450">
              <a:buFontTx/>
              <a:buChar char="-"/>
            </a:pPr>
            <a:r>
              <a:rPr lang="nl-NL" dirty="0"/>
              <a:t>Smaakt vaak naar meer</a:t>
            </a:r>
          </a:p>
          <a:p>
            <a:endParaRPr lang="nl-NL" dirty="0"/>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C7A8A085-7E01-4AD0-97A3-145EA10D06AA}" type="slidenum">
              <a:rPr lang="nl-NL" smtClean="0"/>
              <a:t>10</a:t>
            </a:fld>
            <a:endParaRPr lang="nl-NL"/>
          </a:p>
        </p:txBody>
      </p:sp>
    </p:spTree>
    <p:extLst>
      <p:ext uri="{BB962C8B-B14F-4D97-AF65-F5344CB8AC3E}">
        <p14:creationId xmlns:p14="http://schemas.microsoft.com/office/powerpoint/2010/main" val="915650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Komt nog een </a:t>
            </a:r>
            <a:r>
              <a:rPr lang="nl-NL" dirty="0" err="1"/>
              <a:t>url</a:t>
            </a:r>
            <a:r>
              <a:rPr lang="nl-NL" dirty="0"/>
              <a:t> die je in de chat kan delen</a:t>
            </a:r>
          </a:p>
        </p:txBody>
      </p:sp>
      <p:sp>
        <p:nvSpPr>
          <p:cNvPr id="4" name="Tijdelijke aanduiding voor dianummer 3"/>
          <p:cNvSpPr>
            <a:spLocks noGrp="1"/>
          </p:cNvSpPr>
          <p:nvPr>
            <p:ph type="sldNum" sz="quarter" idx="10"/>
          </p:nvPr>
        </p:nvSpPr>
        <p:spPr/>
        <p:txBody>
          <a:bodyPr/>
          <a:lstStyle/>
          <a:p>
            <a:pPr marL="0" marR="0" lvl="0" indent="0" algn="r" defTabSz="457178" rtl="0" eaLnBrk="1" fontAlgn="auto" latinLnBrk="0" hangingPunct="1">
              <a:lnSpc>
                <a:spcPct val="100000"/>
              </a:lnSpc>
              <a:spcBef>
                <a:spcPts val="0"/>
              </a:spcBef>
              <a:spcAft>
                <a:spcPts val="0"/>
              </a:spcAft>
              <a:buClrTx/>
              <a:buSzTx/>
              <a:buFontTx/>
              <a:buNone/>
              <a:tabLst/>
              <a:defRPr/>
            </a:pPr>
            <a:fld id="{33342E1A-06CF-478A-A15D-F6D5D5A64D30}"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78"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5496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C7A8A085-7E01-4AD0-97A3-145EA10D06AA}" type="slidenum">
              <a:rPr lang="nl-NL" smtClean="0"/>
              <a:t>12</a:t>
            </a:fld>
            <a:endParaRPr lang="nl-NL"/>
          </a:p>
        </p:txBody>
      </p:sp>
    </p:spTree>
    <p:extLst>
      <p:ext uri="{BB962C8B-B14F-4D97-AF65-F5344CB8AC3E}">
        <p14:creationId xmlns:p14="http://schemas.microsoft.com/office/powerpoint/2010/main" val="1512007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4.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eldia">
    <p:bg>
      <p:bgPr>
        <a:solidFill>
          <a:srgbClr val="4091AC"/>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srcRect/>
          <a:stretch/>
        </p:blipFill>
        <p:spPr>
          <a:xfrm>
            <a:off x="-2467" y="-1387"/>
            <a:ext cx="12194467" cy="6859388"/>
          </a:xfrm>
          <a:prstGeom prst="rect">
            <a:avLst/>
          </a:prstGeom>
        </p:spPr>
      </p:pic>
      <p:sp>
        <p:nvSpPr>
          <p:cNvPr id="5" name="Rounded Rectangle 4">
            <a:extLst>
              <a:ext uri="{FF2B5EF4-FFF2-40B4-BE49-F238E27FC236}">
                <a16:creationId xmlns:a16="http://schemas.microsoft.com/office/drawing/2014/main" id="{0851D328-E881-C74F-81A4-8D96948B6719}"/>
              </a:ext>
            </a:extLst>
          </p:cNvPr>
          <p:cNvSpPr/>
          <p:nvPr userDrawn="1"/>
        </p:nvSpPr>
        <p:spPr>
          <a:xfrm rot="455677">
            <a:off x="3403252" y="2752524"/>
            <a:ext cx="5590747" cy="977557"/>
          </a:xfrm>
          <a:prstGeom prst="roundRect">
            <a:avLst>
              <a:gd name="adj" fmla="val 757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sz="2400"/>
          </a:p>
        </p:txBody>
      </p:sp>
      <p:sp>
        <p:nvSpPr>
          <p:cNvPr id="11" name="TextBox 10">
            <a:extLst>
              <a:ext uri="{FF2B5EF4-FFF2-40B4-BE49-F238E27FC236}">
                <a16:creationId xmlns:a16="http://schemas.microsoft.com/office/drawing/2014/main" id="{4DA03707-F7C8-9641-A8F7-ADA8D349C500}"/>
              </a:ext>
            </a:extLst>
          </p:cNvPr>
          <p:cNvSpPr txBox="1"/>
          <p:nvPr userDrawn="1"/>
        </p:nvSpPr>
        <p:spPr>
          <a:xfrm rot="455677">
            <a:off x="3720805" y="2877634"/>
            <a:ext cx="5085729" cy="748988"/>
          </a:xfrm>
          <a:prstGeom prst="rect">
            <a:avLst/>
          </a:prstGeom>
          <a:noFill/>
        </p:spPr>
        <p:txBody>
          <a:bodyPr wrap="square" rtlCol="0">
            <a:spAutoFit/>
          </a:bodyPr>
          <a:lstStyle/>
          <a:p>
            <a:pPr algn="ctr"/>
            <a:r>
              <a:rPr lang="en-NL" sz="4267" kern="1700" spc="133" baseline="0">
                <a:solidFill>
                  <a:srgbClr val="4091AC"/>
                </a:solidFill>
                <a:latin typeface="Roboto Slab" pitchFamily="2" charset="0"/>
                <a:ea typeface="Roboto Slab" pitchFamily="2" charset="0"/>
              </a:rPr>
              <a:t>BUITENGEWOON</a:t>
            </a:r>
          </a:p>
        </p:txBody>
      </p:sp>
      <p:sp>
        <p:nvSpPr>
          <p:cNvPr id="13" name="TextBox 12">
            <a:extLst>
              <a:ext uri="{FF2B5EF4-FFF2-40B4-BE49-F238E27FC236}">
                <a16:creationId xmlns:a16="http://schemas.microsoft.com/office/drawing/2014/main" id="{F97B2633-CA47-5F45-88D7-EE307D3EC6A8}"/>
              </a:ext>
            </a:extLst>
          </p:cNvPr>
          <p:cNvSpPr txBox="1"/>
          <p:nvPr userDrawn="1"/>
        </p:nvSpPr>
        <p:spPr>
          <a:xfrm>
            <a:off x="4208726" y="3849670"/>
            <a:ext cx="4549239" cy="1569660"/>
          </a:xfrm>
          <a:prstGeom prst="rect">
            <a:avLst/>
          </a:prstGeom>
          <a:noFill/>
        </p:spPr>
        <p:txBody>
          <a:bodyPr wrap="square" rtlCol="0">
            <a:spAutoFit/>
          </a:bodyPr>
          <a:lstStyle/>
          <a:p>
            <a:r>
              <a:rPr lang="en-GB" sz="4800">
                <a:solidFill>
                  <a:schemeClr val="bg1"/>
                </a:solidFill>
                <a:latin typeface="Roboto Slab" pitchFamily="2" charset="0"/>
                <a:ea typeface="Roboto Slab" pitchFamily="2" charset="0"/>
              </a:rPr>
              <a:t>Internet </a:t>
            </a:r>
          </a:p>
          <a:p>
            <a:r>
              <a:rPr lang="en-GB" sz="4800">
                <a:solidFill>
                  <a:schemeClr val="bg1"/>
                </a:solidFill>
                <a:latin typeface="Roboto Slab" pitchFamily="2" charset="0"/>
                <a:ea typeface="Roboto Slab" pitchFamily="2" charset="0"/>
              </a:rPr>
              <a:t>           Bureau</a:t>
            </a:r>
            <a:endParaRPr lang="en-NL" sz="4800">
              <a:solidFill>
                <a:schemeClr val="bg1"/>
              </a:solidFill>
              <a:latin typeface="Roboto Slab" pitchFamily="2" charset="0"/>
              <a:ea typeface="Roboto Slab" pitchFamily="2" charset="0"/>
            </a:endParaRPr>
          </a:p>
        </p:txBody>
      </p:sp>
      <p:pic>
        <p:nvPicPr>
          <p:cNvPr id="8" name="Graphic 7">
            <a:extLst>
              <a:ext uri="{FF2B5EF4-FFF2-40B4-BE49-F238E27FC236}">
                <a16:creationId xmlns:a16="http://schemas.microsoft.com/office/drawing/2014/main" id="{86135214-8F14-E648-812C-39AB6C3D870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269856" y="1198897"/>
            <a:ext cx="3652288" cy="697627"/>
          </a:xfrm>
          <a:prstGeom prst="rect">
            <a:avLst/>
          </a:prstGeom>
        </p:spPr>
      </p:pic>
      <p:sp>
        <p:nvSpPr>
          <p:cNvPr id="14" name="TextBox 13">
            <a:extLst>
              <a:ext uri="{FF2B5EF4-FFF2-40B4-BE49-F238E27FC236}">
                <a16:creationId xmlns:a16="http://schemas.microsoft.com/office/drawing/2014/main" id="{1D9BD8F4-9DF6-754D-9C5E-2AC3046FC8EE}"/>
              </a:ext>
            </a:extLst>
          </p:cNvPr>
          <p:cNvSpPr txBox="1"/>
          <p:nvPr userDrawn="1"/>
        </p:nvSpPr>
        <p:spPr>
          <a:xfrm>
            <a:off x="6754087" y="2082489"/>
            <a:ext cx="1196644" cy="666786"/>
          </a:xfrm>
          <a:prstGeom prst="rect">
            <a:avLst/>
          </a:prstGeom>
          <a:noFill/>
        </p:spPr>
        <p:txBody>
          <a:bodyPr wrap="square" rtlCol="0">
            <a:spAutoFit/>
          </a:bodyPr>
          <a:lstStyle/>
          <a:p>
            <a:r>
              <a:rPr lang="en-NL" sz="3733">
                <a:solidFill>
                  <a:schemeClr val="bg1"/>
                </a:solidFill>
                <a:latin typeface="Roboto Slab" pitchFamily="2" charset="0"/>
                <a:ea typeface="Roboto Slab" pitchFamily="2" charset="0"/>
              </a:rPr>
              <a:t>een</a:t>
            </a:r>
            <a:endParaRPr lang="en-NL" sz="2400">
              <a:solidFill>
                <a:schemeClr val="bg1"/>
              </a:solidFill>
              <a:latin typeface="Roboto Slab" pitchFamily="2" charset="0"/>
              <a:ea typeface="Roboto Slab" pitchFamily="2" charset="0"/>
            </a:endParaRPr>
          </a:p>
        </p:txBody>
      </p:sp>
    </p:spTree>
    <p:extLst>
      <p:ext uri="{BB962C8B-B14F-4D97-AF65-F5344CB8AC3E}">
        <p14:creationId xmlns:p14="http://schemas.microsoft.com/office/powerpoint/2010/main" val="1862620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9"/>
            <a:ext cx="10363200" cy="1470025"/>
          </a:xfrm>
        </p:spPr>
        <p:txBody>
          <a:bodyPr/>
          <a:lstStyle>
            <a:lvl1pPr algn="ctr">
              <a:defRPr b="1"/>
            </a:lvl1pPr>
          </a:lstStyle>
          <a:p>
            <a:r>
              <a:rPr lang="en-US" err="1"/>
              <a:t>Titelstijl</a:t>
            </a:r>
            <a:r>
              <a:rPr lang="en-US"/>
              <a:t> van model </a:t>
            </a:r>
            <a:r>
              <a:rPr lang="en-US" err="1"/>
              <a:t>bewerken</a:t>
            </a:r>
            <a:endParaRPr lang="nl-NL"/>
          </a:p>
        </p:txBody>
      </p:sp>
      <p:sp>
        <p:nvSpPr>
          <p:cNvPr id="3" name="Sub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err="1"/>
              <a:t>Klik</a:t>
            </a:r>
            <a:r>
              <a:rPr lang="en-US"/>
              <a:t> </a:t>
            </a:r>
            <a:r>
              <a:rPr lang="en-US" err="1"/>
              <a:t>om</a:t>
            </a:r>
            <a:r>
              <a:rPr lang="en-US"/>
              <a:t> de </a:t>
            </a:r>
            <a:r>
              <a:rPr lang="en-US" err="1"/>
              <a:t>titelstijl</a:t>
            </a:r>
            <a:r>
              <a:rPr lang="en-US"/>
              <a:t> van het model </a:t>
            </a:r>
            <a:r>
              <a:rPr lang="en-US" err="1"/>
              <a:t>te</a:t>
            </a:r>
            <a:r>
              <a:rPr lang="en-US"/>
              <a:t> </a:t>
            </a:r>
            <a:r>
              <a:rPr lang="en-US" err="1"/>
              <a:t>bewerken</a:t>
            </a:r>
            <a:endParaRPr lang="nl-NL"/>
          </a:p>
        </p:txBody>
      </p:sp>
      <p:sp>
        <p:nvSpPr>
          <p:cNvPr id="7" name="Rechthoek 6"/>
          <p:cNvSpPr/>
          <p:nvPr userDrawn="1"/>
        </p:nvSpPr>
        <p:spPr>
          <a:xfrm>
            <a:off x="4" y="6363744"/>
            <a:ext cx="12191997" cy="503565"/>
          </a:xfrm>
          <a:prstGeom prst="rect">
            <a:avLst/>
          </a:prstGeom>
          <a:solidFill>
            <a:srgbClr val="4091AC"/>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pic>
        <p:nvPicPr>
          <p:cNvPr id="8" name="Afbeelding 7"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3495169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eldia">
    <p:bg>
      <p:bgPr>
        <a:solidFill>
          <a:srgbClr val="4091AC"/>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9"/>
            <a:ext cx="10363200" cy="1470025"/>
          </a:xfrm>
        </p:spPr>
        <p:txBody>
          <a:bodyPr/>
          <a:lstStyle>
            <a:lvl1pPr algn="ctr">
              <a:defRPr b="1">
                <a:solidFill>
                  <a:srgbClr val="FFFFFF"/>
                </a:solidFill>
              </a:defRPr>
            </a:lvl1pPr>
          </a:lstStyle>
          <a:p>
            <a:r>
              <a:rPr lang="en-US" err="1"/>
              <a:t>Titelstijl</a:t>
            </a:r>
            <a:r>
              <a:rPr lang="en-US"/>
              <a:t> van model </a:t>
            </a:r>
            <a:r>
              <a:rPr lang="en-US" err="1"/>
              <a:t>bewerken</a:t>
            </a:r>
            <a:endParaRPr lang="nl-NL"/>
          </a:p>
        </p:txBody>
      </p:sp>
      <p:sp>
        <p:nvSpPr>
          <p:cNvPr id="3" name="Subtitel 2"/>
          <p:cNvSpPr>
            <a:spLocks noGrp="1"/>
          </p:cNvSpPr>
          <p:nvPr>
            <p:ph type="subTitle" idx="1"/>
          </p:nvPr>
        </p:nvSpPr>
        <p:spPr>
          <a:xfrm>
            <a:off x="1828800" y="3886200"/>
            <a:ext cx="8534400" cy="1752600"/>
          </a:xfrm>
        </p:spPr>
        <p:txBody>
          <a:bodyPr>
            <a:normAutofit/>
          </a:bodyPr>
          <a:lstStyle>
            <a:lvl1pPr marL="0" indent="0" algn="ctr">
              <a:buNone/>
              <a:defRPr sz="2667">
                <a:solidFill>
                  <a:srgbClr val="FFFFFF"/>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err="1"/>
              <a:t>Klik</a:t>
            </a:r>
            <a:r>
              <a:rPr lang="en-US"/>
              <a:t> </a:t>
            </a:r>
            <a:r>
              <a:rPr lang="en-US" err="1"/>
              <a:t>om</a:t>
            </a:r>
            <a:r>
              <a:rPr lang="en-US"/>
              <a:t> de </a:t>
            </a:r>
            <a:r>
              <a:rPr lang="en-US" err="1"/>
              <a:t>titelstijl</a:t>
            </a:r>
            <a:r>
              <a:rPr lang="en-US"/>
              <a:t> van het model </a:t>
            </a:r>
            <a:r>
              <a:rPr lang="en-US" err="1"/>
              <a:t>te</a:t>
            </a:r>
            <a:r>
              <a:rPr lang="en-US"/>
              <a:t> </a:t>
            </a:r>
            <a:r>
              <a:rPr lang="en-US" err="1"/>
              <a:t>bewerken</a:t>
            </a:r>
            <a:endParaRPr lang="nl-NL"/>
          </a:p>
        </p:txBody>
      </p:sp>
      <p:pic>
        <p:nvPicPr>
          <p:cNvPr id="8" name="Afbeelding 7"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193789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Titeldia">
    <p:bg>
      <p:bgPr>
        <a:solidFill>
          <a:srgbClr val="4091AC"/>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138552" y="2130429"/>
            <a:ext cx="10013424" cy="1470025"/>
          </a:xfrm>
        </p:spPr>
        <p:txBody>
          <a:bodyPr/>
          <a:lstStyle>
            <a:lvl1pPr algn="ctr">
              <a:defRPr b="1">
                <a:solidFill>
                  <a:srgbClr val="FFFFFF"/>
                </a:solidFill>
              </a:defRPr>
            </a:lvl1pPr>
          </a:lstStyle>
          <a:p>
            <a:r>
              <a:rPr lang="en-US" err="1"/>
              <a:t>Titelstijl</a:t>
            </a:r>
            <a:r>
              <a:rPr lang="en-US"/>
              <a:t> van model </a:t>
            </a:r>
            <a:r>
              <a:rPr lang="en-US" err="1"/>
              <a:t>bewerken</a:t>
            </a:r>
            <a:endParaRPr lang="nl-NL"/>
          </a:p>
        </p:txBody>
      </p:sp>
      <p:sp>
        <p:nvSpPr>
          <p:cNvPr id="3" name="Subtitel 2"/>
          <p:cNvSpPr>
            <a:spLocks noGrp="1"/>
          </p:cNvSpPr>
          <p:nvPr>
            <p:ph type="subTitle" idx="1"/>
          </p:nvPr>
        </p:nvSpPr>
        <p:spPr>
          <a:xfrm>
            <a:off x="2989987" y="3886200"/>
            <a:ext cx="6892068" cy="1752600"/>
          </a:xfrm>
        </p:spPr>
        <p:txBody>
          <a:bodyPr>
            <a:normAutofit/>
          </a:bodyPr>
          <a:lstStyle>
            <a:lvl1pPr marL="0" indent="0" algn="ctr">
              <a:buNone/>
              <a:defRPr sz="2667">
                <a:solidFill>
                  <a:srgbClr val="FFFFFF"/>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err="1"/>
              <a:t>Klik</a:t>
            </a:r>
            <a:r>
              <a:rPr lang="en-US"/>
              <a:t> </a:t>
            </a:r>
            <a:r>
              <a:rPr lang="en-US" err="1"/>
              <a:t>om</a:t>
            </a:r>
            <a:r>
              <a:rPr lang="en-US"/>
              <a:t> de </a:t>
            </a:r>
            <a:r>
              <a:rPr lang="en-US" err="1"/>
              <a:t>titelstijl</a:t>
            </a:r>
            <a:r>
              <a:rPr lang="en-US"/>
              <a:t> van het model </a:t>
            </a:r>
            <a:r>
              <a:rPr lang="en-US" err="1"/>
              <a:t>te</a:t>
            </a:r>
            <a:r>
              <a:rPr lang="en-US"/>
              <a:t> </a:t>
            </a:r>
            <a:r>
              <a:rPr lang="en-US" err="1"/>
              <a:t>bewerken</a:t>
            </a:r>
            <a:endParaRPr lang="nl-NL"/>
          </a:p>
        </p:txBody>
      </p:sp>
      <p:pic>
        <p:nvPicPr>
          <p:cNvPr id="6" name="Afbeelding 5" descr="wij zijn een social enterprise.png"/>
          <p:cNvPicPr>
            <a:picLocks noChangeAspect="1"/>
          </p:cNvPicPr>
          <p:nvPr userDrawn="1"/>
        </p:nvPicPr>
        <p:blipFill>
          <a:blip r:embed="rId2" cstate="print">
            <a:duotone>
              <a:schemeClr val="accent5">
                <a:shade val="45000"/>
                <a:satMod val="135000"/>
              </a:schemeClr>
              <a:prstClr val="white"/>
            </a:duotone>
          </a:blip>
          <a:stretch>
            <a:fillRect/>
          </a:stretch>
        </p:blipFill>
        <p:spPr>
          <a:xfrm>
            <a:off x="9988146" y="5638804"/>
            <a:ext cx="1017343" cy="1019257"/>
          </a:xfrm>
          <a:prstGeom prst="rect">
            <a:avLst/>
          </a:prstGeom>
        </p:spPr>
      </p:pic>
      <p:pic>
        <p:nvPicPr>
          <p:cNvPr id="7" name="Afbeelding 6" descr="2014-B-Corp-Identity-Guide.png"/>
          <p:cNvPicPr>
            <a:picLocks noChangeAspect="1"/>
          </p:cNvPicPr>
          <p:nvPr userDrawn="1"/>
        </p:nvPicPr>
        <p:blipFill rotWithShape="1">
          <a:blip r:embed="rId3">
            <a:extLst>
              <a:ext uri="{28A0092B-C50C-407E-A947-70E740481C1C}">
                <a14:useLocalDpi xmlns:a14="http://schemas.microsoft.com/office/drawing/2010/main" val="0"/>
              </a:ext>
            </a:extLst>
          </a:blip>
          <a:srcRect r="61009" b="37729"/>
          <a:stretch/>
        </p:blipFill>
        <p:spPr>
          <a:xfrm>
            <a:off x="11151979" y="5617245"/>
            <a:ext cx="746340" cy="1097609"/>
          </a:xfrm>
          <a:prstGeom prst="rect">
            <a:avLst/>
          </a:prstGeom>
        </p:spPr>
      </p:pic>
      <p:pic>
        <p:nvPicPr>
          <p:cNvPr id="12" name="Graphic 11">
            <a:extLst>
              <a:ext uri="{FF2B5EF4-FFF2-40B4-BE49-F238E27FC236}">
                <a16:creationId xmlns:a16="http://schemas.microsoft.com/office/drawing/2014/main" id="{6BB7932B-61A8-4A4C-AB8E-A3C0EF3DCD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47308" y="356134"/>
            <a:ext cx="2633403" cy="798897"/>
          </a:xfrm>
          <a:prstGeom prst="rect">
            <a:avLst/>
          </a:prstGeom>
        </p:spPr>
      </p:pic>
      <p:pic>
        <p:nvPicPr>
          <p:cNvPr id="16" name="Picture 15">
            <a:extLst>
              <a:ext uri="{FF2B5EF4-FFF2-40B4-BE49-F238E27FC236}">
                <a16:creationId xmlns:a16="http://schemas.microsoft.com/office/drawing/2014/main" id="{3B644D1E-D26D-6B44-90B5-A506BE30D2D5}"/>
              </a:ext>
            </a:extLst>
          </p:cNvPr>
          <p:cNvPicPr>
            <a:picLocks noChangeAspect="1"/>
          </p:cNvPicPr>
          <p:nvPr userDrawn="1"/>
        </p:nvPicPr>
        <p:blipFill>
          <a:blip r:embed="rId6"/>
          <a:srcRect/>
          <a:stretch/>
        </p:blipFill>
        <p:spPr>
          <a:xfrm>
            <a:off x="2468" y="1388"/>
            <a:ext cx="12187065" cy="6855224"/>
          </a:xfrm>
          <a:prstGeom prst="rect">
            <a:avLst/>
          </a:prstGeom>
        </p:spPr>
      </p:pic>
    </p:spTree>
    <p:extLst>
      <p:ext uri="{BB962C8B-B14F-4D97-AF65-F5344CB8AC3E}">
        <p14:creationId xmlns:p14="http://schemas.microsoft.com/office/powerpoint/2010/main" val="332240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Titeldia">
    <p:bg>
      <p:bgPr>
        <a:solidFill>
          <a:srgbClr val="35977B"/>
        </a:solidFill>
        <a:effectLst/>
      </p:bgPr>
    </p:bg>
    <p:spTree>
      <p:nvGrpSpPr>
        <p:cNvPr id="1" name=""/>
        <p:cNvGrpSpPr/>
        <p:nvPr/>
      </p:nvGrpSpPr>
      <p:grpSpPr>
        <a:xfrm>
          <a:off x="0" y="0"/>
          <a:ext cx="0" cy="0"/>
          <a:chOff x="0" y="0"/>
          <a:chExt cx="0" cy="0"/>
        </a:xfrm>
      </p:grpSpPr>
      <p:pic>
        <p:nvPicPr>
          <p:cNvPr id="4" name="Afbeelding 3"/>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5158" y="6656"/>
            <a:ext cx="12517159" cy="8794237"/>
          </a:xfrm>
          <a:prstGeom prst="rect">
            <a:avLst/>
          </a:prstGeom>
        </p:spPr>
      </p:pic>
      <p:sp>
        <p:nvSpPr>
          <p:cNvPr id="2" name="Titel 1"/>
          <p:cNvSpPr>
            <a:spLocks noGrp="1"/>
          </p:cNvSpPr>
          <p:nvPr>
            <p:ph type="ctrTitle"/>
          </p:nvPr>
        </p:nvSpPr>
        <p:spPr>
          <a:xfrm>
            <a:off x="1138552" y="861356"/>
            <a:ext cx="10013424" cy="2876053"/>
          </a:xfrm>
        </p:spPr>
        <p:txBody>
          <a:bodyPr/>
          <a:lstStyle>
            <a:lvl1pPr algn="ctr">
              <a:defRPr b="1">
                <a:solidFill>
                  <a:schemeClr val="tx1"/>
                </a:solidFill>
              </a:defRPr>
            </a:lvl1pPr>
          </a:lstStyle>
          <a:p>
            <a:r>
              <a:rPr lang="en-US" err="1"/>
              <a:t>Titelstijl</a:t>
            </a:r>
            <a:r>
              <a:rPr lang="en-US"/>
              <a:t> van model </a:t>
            </a:r>
            <a:r>
              <a:rPr lang="en-US" err="1"/>
              <a:t>bewerken</a:t>
            </a:r>
            <a:endParaRPr lang="nl-NL"/>
          </a:p>
        </p:txBody>
      </p:sp>
      <p:sp>
        <p:nvSpPr>
          <p:cNvPr id="3" name="Subtitel 2"/>
          <p:cNvSpPr>
            <a:spLocks noGrp="1"/>
          </p:cNvSpPr>
          <p:nvPr>
            <p:ph type="subTitle" idx="1"/>
          </p:nvPr>
        </p:nvSpPr>
        <p:spPr>
          <a:xfrm>
            <a:off x="1269927" y="4017595"/>
            <a:ext cx="10057212" cy="960752"/>
          </a:xfrm>
        </p:spPr>
        <p:txBody>
          <a:bodyPr>
            <a:normAutofit/>
          </a:bodyPr>
          <a:lstStyle>
            <a:lvl1pPr marL="0" indent="0" algn="ctr">
              <a:buNone/>
              <a:defRPr sz="2667">
                <a:solidFill>
                  <a:schemeClr val="tx1"/>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err="1"/>
              <a:t>Klik</a:t>
            </a:r>
            <a:r>
              <a:rPr lang="en-US"/>
              <a:t> om de </a:t>
            </a:r>
            <a:r>
              <a:rPr lang="en-US" err="1"/>
              <a:t>titelstijl</a:t>
            </a:r>
            <a:r>
              <a:rPr lang="en-US"/>
              <a:t> van het model </a:t>
            </a:r>
            <a:r>
              <a:rPr lang="en-US" err="1"/>
              <a:t>te</a:t>
            </a:r>
            <a:r>
              <a:rPr lang="en-US"/>
              <a:t> </a:t>
            </a:r>
            <a:r>
              <a:rPr lang="en-US" err="1"/>
              <a:t>bewerken</a:t>
            </a:r>
            <a:endParaRPr lang="nl-NL"/>
          </a:p>
        </p:txBody>
      </p:sp>
      <p:pic>
        <p:nvPicPr>
          <p:cNvPr id="6" name="Afbeelding 5" descr="logo_white.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Tree>
    <p:extLst>
      <p:ext uri="{BB962C8B-B14F-4D97-AF65-F5344CB8AC3E}">
        <p14:creationId xmlns:p14="http://schemas.microsoft.com/office/powerpoint/2010/main" val="720719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inhoud 2"/>
          <p:cNvSpPr>
            <a:spLocks noGrp="1"/>
          </p:cNvSpPr>
          <p:nvPr>
            <p:ph idx="1"/>
          </p:nvPr>
        </p:nvSpPr>
        <p:spPr/>
        <p:txBody>
          <a:bodyPr/>
          <a:lstStyle>
            <a:lvl1pPr marL="457167" indent="-457167">
              <a:buFont typeface="Wingdings" charset="2"/>
              <a:buChar char="§"/>
              <a:defRPr/>
            </a:lvl1pPr>
            <a:lvl2pPr marL="990526" indent="-380972">
              <a:buFont typeface="Wingdings" charset="2"/>
              <a:buChar char="§"/>
              <a:defRPr/>
            </a:lvl2pPr>
            <a:lvl3pPr marL="1523887" indent="-304776">
              <a:buFont typeface="Wingdings" charset="2"/>
              <a:buChar char="§"/>
              <a:defRPr/>
            </a:lvl3pPr>
          </a:lstStyle>
          <a:p>
            <a:pPr lvl="0"/>
            <a:r>
              <a:rPr lang="en-US" err="1"/>
              <a:t>Klik</a:t>
            </a:r>
            <a:r>
              <a:rPr lang="en-US"/>
              <a:t> </a:t>
            </a:r>
            <a:r>
              <a:rPr lang="en-US" err="1"/>
              <a:t>om</a:t>
            </a:r>
            <a:r>
              <a:rPr lang="en-US"/>
              <a:t>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a:p>
            <a:pPr lvl="2"/>
            <a:r>
              <a:rPr lang="en-US" err="1"/>
              <a:t>Derde</a:t>
            </a:r>
            <a:r>
              <a:rPr lang="en-US"/>
              <a:t> </a:t>
            </a:r>
            <a:r>
              <a:rPr lang="en-US" err="1"/>
              <a:t>niveau</a:t>
            </a:r>
            <a:endParaRPr lang="en-US"/>
          </a:p>
        </p:txBody>
      </p:sp>
      <p:sp>
        <p:nvSpPr>
          <p:cNvPr id="7" name="Rechthoek 6"/>
          <p:cNvSpPr/>
          <p:nvPr userDrawn="1"/>
        </p:nvSpPr>
        <p:spPr>
          <a:xfrm>
            <a:off x="4" y="6363744"/>
            <a:ext cx="12191997" cy="503565"/>
          </a:xfrm>
          <a:prstGeom prst="rect">
            <a:avLst/>
          </a:prstGeom>
          <a:solidFill>
            <a:srgbClr val="4091AC"/>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pic>
        <p:nvPicPr>
          <p:cNvPr id="10" name="Graphic 9">
            <a:extLst>
              <a:ext uri="{FF2B5EF4-FFF2-40B4-BE49-F238E27FC236}">
                <a16:creationId xmlns:a16="http://schemas.microsoft.com/office/drawing/2014/main" id="{0D5C35E5-95E8-D04D-8332-A8A024FB14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3963475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err="1"/>
              <a:t>Titelstijl</a:t>
            </a:r>
            <a:r>
              <a:rPr lang="en-US"/>
              <a:t> van model </a:t>
            </a:r>
            <a:r>
              <a:rPr lang="en-US" err="1"/>
              <a:t>bewerken</a:t>
            </a:r>
            <a:endParaRPr lang="nl-NL"/>
          </a:p>
        </p:txBody>
      </p:sp>
      <p:sp>
        <p:nvSpPr>
          <p:cNvPr id="6" name="Rechthoek 5"/>
          <p:cNvSpPr/>
          <p:nvPr userDrawn="1"/>
        </p:nvSpPr>
        <p:spPr>
          <a:xfrm>
            <a:off x="4" y="6363744"/>
            <a:ext cx="12191997" cy="503565"/>
          </a:xfrm>
          <a:prstGeom prst="rect">
            <a:avLst/>
          </a:prstGeom>
          <a:solidFill>
            <a:srgbClr val="4091AC"/>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AB645178-1DC5-3242-B5F0-E69A1CDD8F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3175446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5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err="1"/>
              <a:t>Titelstijl</a:t>
            </a:r>
            <a:r>
              <a:rPr lang="en-US"/>
              <a:t> van model </a:t>
            </a:r>
            <a:r>
              <a:rPr lang="en-US" err="1"/>
              <a:t>bewerken</a:t>
            </a:r>
            <a:endParaRPr lang="nl-NL"/>
          </a:p>
        </p:txBody>
      </p:sp>
      <p:sp>
        <p:nvSpPr>
          <p:cNvPr id="6" name="Rechthoek 5"/>
          <p:cNvSpPr/>
          <p:nvPr userDrawn="1"/>
        </p:nvSpPr>
        <p:spPr>
          <a:xfrm>
            <a:off x="4" y="6363744"/>
            <a:ext cx="12191997" cy="503565"/>
          </a:xfrm>
          <a:prstGeom prst="rect">
            <a:avLst/>
          </a:prstGeom>
          <a:solidFill>
            <a:srgbClr val="B9524C"/>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AB645178-1DC5-3242-B5F0-E69A1CDD8F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418881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6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err="1"/>
              <a:t>Titelstijl</a:t>
            </a:r>
            <a:r>
              <a:rPr lang="en-US"/>
              <a:t> van model </a:t>
            </a:r>
            <a:r>
              <a:rPr lang="en-US" err="1"/>
              <a:t>bewerken</a:t>
            </a:r>
            <a:endParaRPr lang="nl-NL"/>
          </a:p>
        </p:txBody>
      </p:sp>
      <p:sp>
        <p:nvSpPr>
          <p:cNvPr id="6" name="Rechthoek 5"/>
          <p:cNvSpPr/>
          <p:nvPr userDrawn="1"/>
        </p:nvSpPr>
        <p:spPr>
          <a:xfrm>
            <a:off x="4" y="6363744"/>
            <a:ext cx="12191997" cy="503565"/>
          </a:xfrm>
          <a:prstGeom prst="rect">
            <a:avLst/>
          </a:prstGeom>
          <a:solidFill>
            <a:srgbClr val="35977B"/>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AB645178-1DC5-3242-B5F0-E69A1CDD8F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311996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7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err="1"/>
              <a:t>Titelstijl</a:t>
            </a:r>
            <a:r>
              <a:rPr lang="en-US"/>
              <a:t> van model </a:t>
            </a:r>
            <a:r>
              <a:rPr lang="en-US" err="1"/>
              <a:t>bewerken</a:t>
            </a:r>
            <a:endParaRPr lang="nl-NL"/>
          </a:p>
        </p:txBody>
      </p:sp>
      <p:sp>
        <p:nvSpPr>
          <p:cNvPr id="6" name="Rechthoek 5"/>
          <p:cNvSpPr/>
          <p:nvPr userDrawn="1"/>
        </p:nvSpPr>
        <p:spPr>
          <a:xfrm>
            <a:off x="4" y="6363744"/>
            <a:ext cx="12191997" cy="503565"/>
          </a:xfrm>
          <a:prstGeom prst="rect">
            <a:avLst/>
          </a:prstGeom>
          <a:solidFill>
            <a:srgbClr val="E1BB70"/>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AB645178-1DC5-3242-B5F0-E69A1CDD8F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791789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Alleen titel">
    <p:bg>
      <p:bgPr>
        <a:solidFill>
          <a:srgbClr val="4091A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solidFill>
                  <a:srgbClr val="FFFFFF"/>
                </a:solidFill>
              </a:defRPr>
            </a:lvl1pPr>
          </a:lstStyle>
          <a:p>
            <a:r>
              <a:rPr lang="en-US" err="1"/>
              <a:t>Titelstijl</a:t>
            </a:r>
            <a:r>
              <a:rPr lang="en-US"/>
              <a:t> van model </a:t>
            </a:r>
            <a:r>
              <a:rPr lang="en-US" err="1"/>
              <a:t>bewerken</a:t>
            </a:r>
            <a:endParaRPr lang="nl-NL"/>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E99D305F-B791-D54A-91D0-B8EE96B581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556760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2_Alleen titel">
    <p:bg>
      <p:bgPr>
        <a:solidFill>
          <a:srgbClr val="B9524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solidFill>
                  <a:srgbClr val="FFFFFF"/>
                </a:solidFill>
              </a:defRPr>
            </a:lvl1pPr>
          </a:lstStyle>
          <a:p>
            <a:r>
              <a:rPr lang="en-US" err="1"/>
              <a:t>Titelstijl</a:t>
            </a:r>
            <a:r>
              <a:rPr lang="en-US"/>
              <a:t> van model </a:t>
            </a:r>
            <a:r>
              <a:rPr lang="en-US" err="1"/>
              <a:t>bewerken</a:t>
            </a:r>
            <a:endParaRPr lang="nl-NL"/>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0F55FBDB-A685-E542-B237-AE524AA622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3916289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4_Alleen titel">
    <p:bg>
      <p:bgPr>
        <a:solidFill>
          <a:srgbClr val="35977B"/>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solidFill>
                  <a:srgbClr val="FFFFFF"/>
                </a:solidFill>
              </a:defRPr>
            </a:lvl1pPr>
          </a:lstStyle>
          <a:p>
            <a:r>
              <a:rPr lang="en-US" err="1"/>
              <a:t>Titelstijl</a:t>
            </a:r>
            <a:r>
              <a:rPr lang="en-US"/>
              <a:t> van model </a:t>
            </a:r>
            <a:r>
              <a:rPr lang="en-US" err="1"/>
              <a:t>bewerken</a:t>
            </a:r>
            <a:endParaRPr lang="nl-NL"/>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38776D03-5CAA-2448-8202-A8B8E7965E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3812603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3_Alleen titel">
    <p:bg>
      <p:bgPr>
        <a:solidFill>
          <a:srgbClr val="E1BB7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b="1">
                <a:solidFill>
                  <a:schemeClr val="tx1"/>
                </a:solidFill>
              </a:defRPr>
            </a:lvl1pPr>
          </a:lstStyle>
          <a:p>
            <a:r>
              <a:rPr lang="en-US" err="1"/>
              <a:t>Titelstijl</a:t>
            </a:r>
            <a:r>
              <a:rPr lang="en-US"/>
              <a:t> van model </a:t>
            </a:r>
            <a:r>
              <a:rPr lang="en-US" err="1"/>
              <a:t>bewerken</a:t>
            </a:r>
            <a:endParaRPr lang="nl-NL"/>
          </a:p>
        </p:txBody>
      </p:sp>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tx1"/>
                </a:solidFill>
              </a:defRPr>
            </a:lvl1pPr>
          </a:lstStyle>
          <a:p>
            <a:fld id="{01012BE0-E133-2941-B262-92CF92F8FA03}" type="slidenum">
              <a:rPr lang="nl-NL" smtClean="0"/>
              <a:pPr/>
              <a:t>‹#›</a:t>
            </a:fld>
            <a:endParaRPr lang="nl-NL"/>
          </a:p>
        </p:txBody>
      </p:sp>
      <p:pic>
        <p:nvPicPr>
          <p:cNvPr id="9" name="Graphic 8">
            <a:extLst>
              <a:ext uri="{FF2B5EF4-FFF2-40B4-BE49-F238E27FC236}">
                <a16:creationId xmlns:a16="http://schemas.microsoft.com/office/drawing/2014/main" id="{34480B24-F056-124D-BCAF-C23EA73286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4250785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2_Leeg">
    <p:bg>
      <p:bgPr>
        <a:solidFill>
          <a:srgbClr val="B9524C"/>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A951BBB-354D-414A-8964-99A491766E50}"/>
              </a:ext>
            </a:extLst>
          </p:cNvPr>
          <p:cNvPicPr>
            <a:picLocks noChangeAspect="1"/>
          </p:cNvPicPr>
          <p:nvPr userDrawn="1"/>
        </p:nvPicPr>
        <p:blipFill>
          <a:blip r:embed="rId2"/>
          <a:srcRect/>
          <a:stretch/>
        </p:blipFill>
        <p:spPr>
          <a:xfrm>
            <a:off x="96997" y="1275591"/>
            <a:ext cx="14269567" cy="7452059"/>
          </a:xfrm>
          <a:prstGeom prst="rect">
            <a:avLst/>
          </a:prstGeom>
        </p:spPr>
      </p:pic>
      <p:pic>
        <p:nvPicPr>
          <p:cNvPr id="7" name="Graphic 6">
            <a:extLst>
              <a:ext uri="{FF2B5EF4-FFF2-40B4-BE49-F238E27FC236}">
                <a16:creationId xmlns:a16="http://schemas.microsoft.com/office/drawing/2014/main" id="{4A702716-180F-2241-8F07-BA4A4F257C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44353" y="766300"/>
            <a:ext cx="1668380" cy="318679"/>
          </a:xfrm>
          <a:prstGeom prst="rect">
            <a:avLst/>
          </a:prstGeom>
        </p:spPr>
      </p:pic>
      <p:grpSp>
        <p:nvGrpSpPr>
          <p:cNvPr id="11" name="Group 10">
            <a:extLst>
              <a:ext uri="{FF2B5EF4-FFF2-40B4-BE49-F238E27FC236}">
                <a16:creationId xmlns:a16="http://schemas.microsoft.com/office/drawing/2014/main" id="{4708AC63-4E54-354E-B22B-D15F9205F3DC}"/>
              </a:ext>
            </a:extLst>
          </p:cNvPr>
          <p:cNvGrpSpPr/>
          <p:nvPr userDrawn="1"/>
        </p:nvGrpSpPr>
        <p:grpSpPr>
          <a:xfrm>
            <a:off x="731519" y="1274339"/>
            <a:ext cx="4493391" cy="922556"/>
            <a:chOff x="356134" y="696444"/>
            <a:chExt cx="2648149" cy="543702"/>
          </a:xfrm>
        </p:grpSpPr>
        <p:pic>
          <p:nvPicPr>
            <p:cNvPr id="5" name="Graphic 4">
              <a:extLst>
                <a:ext uri="{FF2B5EF4-FFF2-40B4-BE49-F238E27FC236}">
                  <a16:creationId xmlns:a16="http://schemas.microsoft.com/office/drawing/2014/main" id="{3D42806C-A8AA-FF4B-B1B4-99EFCD9BD64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6134" y="696444"/>
              <a:ext cx="2648149" cy="543702"/>
            </a:xfrm>
            <a:prstGeom prst="rect">
              <a:avLst/>
            </a:prstGeom>
          </p:spPr>
        </p:pic>
        <p:sp>
          <p:nvSpPr>
            <p:cNvPr id="9" name="TextBox 8">
              <a:extLst>
                <a:ext uri="{FF2B5EF4-FFF2-40B4-BE49-F238E27FC236}">
                  <a16:creationId xmlns:a16="http://schemas.microsoft.com/office/drawing/2014/main" id="{93CE0918-DB7A-2748-A9F9-4DA80E8D3FBC}"/>
                </a:ext>
              </a:extLst>
            </p:cNvPr>
            <p:cNvSpPr txBox="1"/>
            <p:nvPr userDrawn="1"/>
          </p:nvSpPr>
          <p:spPr>
            <a:xfrm>
              <a:off x="453889" y="732050"/>
              <a:ext cx="2471888" cy="368856"/>
            </a:xfrm>
            <a:prstGeom prst="rect">
              <a:avLst/>
            </a:prstGeom>
            <a:noFill/>
          </p:spPr>
          <p:txBody>
            <a:bodyPr wrap="square" rtlCol="0">
              <a:spAutoFit/>
            </a:bodyPr>
            <a:lstStyle/>
            <a:p>
              <a:pPr algn="ctr"/>
              <a:r>
                <a:rPr lang="en-NL" sz="3467" kern="1700" spc="133" baseline="0">
                  <a:solidFill>
                    <a:srgbClr val="B9524C"/>
                  </a:solidFill>
                  <a:latin typeface="Roboto Slab" pitchFamily="2" charset="0"/>
                  <a:ea typeface="Roboto Slab" pitchFamily="2" charset="0"/>
                </a:rPr>
                <a:t>BUITENGEWOON</a:t>
              </a:r>
            </a:p>
          </p:txBody>
        </p:sp>
      </p:grpSp>
      <p:sp>
        <p:nvSpPr>
          <p:cNvPr id="10" name="TextBox 9">
            <a:extLst>
              <a:ext uri="{FF2B5EF4-FFF2-40B4-BE49-F238E27FC236}">
                <a16:creationId xmlns:a16="http://schemas.microsoft.com/office/drawing/2014/main" id="{6D96B76D-60F2-5540-A6FC-B60C95EF5D2E}"/>
              </a:ext>
            </a:extLst>
          </p:cNvPr>
          <p:cNvSpPr txBox="1"/>
          <p:nvPr userDrawn="1"/>
        </p:nvSpPr>
        <p:spPr>
          <a:xfrm>
            <a:off x="3099333" y="2241617"/>
            <a:ext cx="3060835" cy="666786"/>
          </a:xfrm>
          <a:prstGeom prst="rect">
            <a:avLst/>
          </a:prstGeom>
          <a:noFill/>
        </p:spPr>
        <p:txBody>
          <a:bodyPr wrap="square" rtlCol="0">
            <a:spAutoFit/>
          </a:bodyPr>
          <a:lstStyle/>
          <a:p>
            <a:r>
              <a:rPr lang="en-GB" sz="3733" err="1">
                <a:solidFill>
                  <a:schemeClr val="bg1"/>
                </a:solidFill>
                <a:latin typeface="Roboto Slab" pitchFamily="2" charset="0"/>
                <a:ea typeface="Roboto Slab" pitchFamily="2" charset="0"/>
              </a:rPr>
              <a:t>Inclusief</a:t>
            </a:r>
            <a:endParaRPr lang="en-NL" sz="3733">
              <a:solidFill>
                <a:schemeClr val="bg1"/>
              </a:solidFill>
              <a:latin typeface="Roboto Slab" pitchFamily="2" charset="0"/>
              <a:ea typeface="Roboto Slab" pitchFamily="2" charset="0"/>
            </a:endParaRPr>
          </a:p>
        </p:txBody>
      </p:sp>
      <p:sp>
        <p:nvSpPr>
          <p:cNvPr id="12" name="Rounded Rectangle 11">
            <a:extLst>
              <a:ext uri="{FF2B5EF4-FFF2-40B4-BE49-F238E27FC236}">
                <a16:creationId xmlns:a16="http://schemas.microsoft.com/office/drawing/2014/main" id="{ED3FB07B-E7F1-4246-A01A-64ED5F43FEAB}"/>
              </a:ext>
            </a:extLst>
          </p:cNvPr>
          <p:cNvSpPr/>
          <p:nvPr userDrawn="1"/>
        </p:nvSpPr>
        <p:spPr>
          <a:xfrm>
            <a:off x="6481012" y="5875449"/>
            <a:ext cx="5377312" cy="682567"/>
          </a:xfrm>
          <a:prstGeom prst="roundRect">
            <a:avLst>
              <a:gd name="adj" fmla="val 454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sz="2400"/>
          </a:p>
        </p:txBody>
      </p:sp>
      <p:sp>
        <p:nvSpPr>
          <p:cNvPr id="13" name="TextBox 12">
            <a:extLst>
              <a:ext uri="{FF2B5EF4-FFF2-40B4-BE49-F238E27FC236}">
                <a16:creationId xmlns:a16="http://schemas.microsoft.com/office/drawing/2014/main" id="{93E19927-897A-064F-B498-91560012CD7B}"/>
              </a:ext>
            </a:extLst>
          </p:cNvPr>
          <p:cNvSpPr txBox="1"/>
          <p:nvPr userDrawn="1"/>
        </p:nvSpPr>
        <p:spPr>
          <a:xfrm>
            <a:off x="2412732" y="705085"/>
            <a:ext cx="3060835" cy="461665"/>
          </a:xfrm>
          <a:prstGeom prst="rect">
            <a:avLst/>
          </a:prstGeom>
          <a:noFill/>
        </p:spPr>
        <p:txBody>
          <a:bodyPr wrap="square" rtlCol="0">
            <a:spAutoFit/>
          </a:bodyPr>
          <a:lstStyle/>
          <a:p>
            <a:r>
              <a:rPr lang="en-NL" sz="2400">
                <a:solidFill>
                  <a:schemeClr val="bg1"/>
                </a:solidFill>
                <a:latin typeface="Roboto Slab" pitchFamily="2" charset="0"/>
                <a:ea typeface="Roboto Slab" pitchFamily="2" charset="0"/>
              </a:rPr>
              <a:t>Toegankelijkeheid</a:t>
            </a:r>
          </a:p>
        </p:txBody>
      </p:sp>
      <p:sp>
        <p:nvSpPr>
          <p:cNvPr id="8" name="TextBox 7">
            <a:extLst>
              <a:ext uri="{FF2B5EF4-FFF2-40B4-BE49-F238E27FC236}">
                <a16:creationId xmlns:a16="http://schemas.microsoft.com/office/drawing/2014/main" id="{6BA790E9-8319-C047-B690-B6379B798A7E}"/>
              </a:ext>
            </a:extLst>
          </p:cNvPr>
          <p:cNvSpPr txBox="1"/>
          <p:nvPr userDrawn="1"/>
        </p:nvSpPr>
        <p:spPr>
          <a:xfrm>
            <a:off x="6570846" y="5939615"/>
            <a:ext cx="5171975" cy="502573"/>
          </a:xfrm>
          <a:prstGeom prst="rect">
            <a:avLst/>
          </a:prstGeom>
          <a:noFill/>
        </p:spPr>
        <p:txBody>
          <a:bodyPr wrap="square" rtlCol="0">
            <a:spAutoFit/>
          </a:bodyPr>
          <a:lstStyle/>
          <a:p>
            <a:r>
              <a:rPr lang="en-GB" sz="1333" err="1">
                <a:solidFill>
                  <a:srgbClr val="B9524C"/>
                </a:solidFill>
                <a:latin typeface="Roboto Slab" pitchFamily="2" charset="0"/>
                <a:ea typeface="Roboto Slab" pitchFamily="2" charset="0"/>
              </a:rPr>
              <a:t>Dit</a:t>
            </a:r>
            <a:r>
              <a:rPr lang="en-GB" sz="1333">
                <a:solidFill>
                  <a:srgbClr val="B9524C"/>
                </a:solidFill>
                <a:latin typeface="Roboto Slab" pitchFamily="2" charset="0"/>
                <a:ea typeface="Roboto Slab" pitchFamily="2" charset="0"/>
              </a:rPr>
              <a:t> is Peter. </a:t>
            </a:r>
          </a:p>
          <a:p>
            <a:r>
              <a:rPr lang="en-GB" sz="1333" err="1">
                <a:solidFill>
                  <a:srgbClr val="B9524C"/>
                </a:solidFill>
                <a:latin typeface="Roboto Slab" pitchFamily="2" charset="0"/>
                <a:ea typeface="Roboto Slab" pitchFamily="2" charset="0"/>
              </a:rPr>
              <a:t>Hij</a:t>
            </a:r>
            <a:r>
              <a:rPr lang="en-GB" sz="1333">
                <a:solidFill>
                  <a:srgbClr val="B9524C"/>
                </a:solidFill>
                <a:latin typeface="Roboto Slab" pitchFamily="2" charset="0"/>
                <a:ea typeface="Roboto Slab" pitchFamily="2" charset="0"/>
              </a:rPr>
              <a:t> </a:t>
            </a:r>
            <a:r>
              <a:rPr lang="en-GB" sz="1333" b="1" err="1">
                <a:solidFill>
                  <a:srgbClr val="B9524C"/>
                </a:solidFill>
                <a:latin typeface="Roboto Slab" pitchFamily="2" charset="0"/>
                <a:ea typeface="Roboto Slab" pitchFamily="2" charset="0"/>
              </a:rPr>
              <a:t>verbetert</a:t>
            </a:r>
            <a:r>
              <a:rPr lang="en-GB" sz="1333" b="1">
                <a:solidFill>
                  <a:srgbClr val="B9524C"/>
                </a:solidFill>
                <a:latin typeface="Roboto Slab" pitchFamily="2" charset="0"/>
                <a:ea typeface="Roboto Slab" pitchFamily="2" charset="0"/>
              </a:rPr>
              <a:t> </a:t>
            </a:r>
            <a:r>
              <a:rPr lang="en-GB" sz="1333" b="1" err="1">
                <a:solidFill>
                  <a:srgbClr val="B9524C"/>
                </a:solidFill>
                <a:latin typeface="Roboto Slab" pitchFamily="2" charset="0"/>
                <a:ea typeface="Roboto Slab" pitchFamily="2" charset="0"/>
              </a:rPr>
              <a:t>digitale</a:t>
            </a:r>
            <a:r>
              <a:rPr lang="en-GB" sz="1333" b="1">
                <a:solidFill>
                  <a:srgbClr val="B9524C"/>
                </a:solidFill>
                <a:latin typeface="Roboto Slab" pitchFamily="2" charset="0"/>
                <a:ea typeface="Roboto Slab" pitchFamily="2" charset="0"/>
              </a:rPr>
              <a:t> </a:t>
            </a:r>
            <a:r>
              <a:rPr lang="en-GB" sz="1333" b="1" err="1">
                <a:solidFill>
                  <a:srgbClr val="B9524C"/>
                </a:solidFill>
                <a:latin typeface="Roboto Slab" pitchFamily="2" charset="0"/>
                <a:ea typeface="Roboto Slab" pitchFamily="2" charset="0"/>
              </a:rPr>
              <a:t>toegang</a:t>
            </a:r>
            <a:r>
              <a:rPr lang="en-GB" sz="1333" b="1">
                <a:solidFill>
                  <a:srgbClr val="B9524C"/>
                </a:solidFill>
                <a:latin typeface="Roboto Slab" pitchFamily="2" charset="0"/>
                <a:ea typeface="Roboto Slab" pitchFamily="2" charset="0"/>
              </a:rPr>
              <a:t> </a:t>
            </a:r>
            <a:r>
              <a:rPr lang="en-GB" sz="1333" err="1">
                <a:solidFill>
                  <a:srgbClr val="B9524C"/>
                </a:solidFill>
                <a:latin typeface="Roboto Slab" pitchFamily="2" charset="0"/>
                <a:ea typeface="Roboto Slab" pitchFamily="2" charset="0"/>
              </a:rPr>
              <a:t>en</a:t>
            </a:r>
            <a:r>
              <a:rPr lang="en-GB" sz="1333">
                <a:solidFill>
                  <a:srgbClr val="B9524C"/>
                </a:solidFill>
                <a:latin typeface="Roboto Slab" pitchFamily="2" charset="0"/>
                <a:ea typeface="Roboto Slab" pitchFamily="2" charset="0"/>
              </a:rPr>
              <a:t> </a:t>
            </a:r>
            <a:r>
              <a:rPr lang="en-GB" sz="1333" err="1">
                <a:solidFill>
                  <a:srgbClr val="B9524C"/>
                </a:solidFill>
                <a:latin typeface="Roboto Slab" pitchFamily="2" charset="0"/>
                <a:ea typeface="Roboto Slab" pitchFamily="2" charset="0"/>
              </a:rPr>
              <a:t>heeft</a:t>
            </a:r>
            <a:r>
              <a:rPr lang="en-GB" sz="1333">
                <a:solidFill>
                  <a:srgbClr val="B9524C"/>
                </a:solidFill>
                <a:latin typeface="Roboto Slab" pitchFamily="2" charset="0"/>
                <a:ea typeface="Roboto Slab" pitchFamily="2" charset="0"/>
              </a:rPr>
              <a:t> </a:t>
            </a:r>
            <a:r>
              <a:rPr lang="en-GB" sz="1333" err="1">
                <a:solidFill>
                  <a:srgbClr val="B9524C"/>
                </a:solidFill>
                <a:latin typeface="Roboto Slab" pitchFamily="2" charset="0"/>
                <a:ea typeface="Roboto Slab" pitchFamily="2" charset="0"/>
              </a:rPr>
              <a:t>een</a:t>
            </a:r>
            <a:r>
              <a:rPr lang="en-GB" sz="1333">
                <a:solidFill>
                  <a:srgbClr val="B9524C"/>
                </a:solidFill>
                <a:latin typeface="Roboto Slab" pitchFamily="2" charset="0"/>
                <a:ea typeface="Roboto Slab" pitchFamily="2" charset="0"/>
              </a:rPr>
              <a:t> </a:t>
            </a:r>
            <a:r>
              <a:rPr lang="en-GB" sz="1333" err="1">
                <a:solidFill>
                  <a:srgbClr val="B9524C"/>
                </a:solidFill>
                <a:latin typeface="Roboto Slab" pitchFamily="2" charset="0"/>
                <a:ea typeface="Roboto Slab" pitchFamily="2" charset="0"/>
              </a:rPr>
              <a:t>vorm</a:t>
            </a:r>
            <a:r>
              <a:rPr lang="en-GB" sz="1333">
                <a:solidFill>
                  <a:srgbClr val="B9524C"/>
                </a:solidFill>
                <a:latin typeface="Roboto Slab" pitchFamily="2" charset="0"/>
                <a:ea typeface="Roboto Slab" pitchFamily="2" charset="0"/>
              </a:rPr>
              <a:t> van </a:t>
            </a:r>
            <a:r>
              <a:rPr lang="en-GB" sz="1333" err="1">
                <a:solidFill>
                  <a:srgbClr val="B9524C"/>
                </a:solidFill>
                <a:latin typeface="Roboto Slab" pitchFamily="2" charset="0"/>
                <a:ea typeface="Roboto Slab" pitchFamily="2" charset="0"/>
              </a:rPr>
              <a:t>autisme</a:t>
            </a:r>
            <a:r>
              <a:rPr lang="en-GB" sz="1333">
                <a:solidFill>
                  <a:srgbClr val="B9524C"/>
                </a:solidFill>
                <a:latin typeface="Roboto Slab" pitchFamily="2" charset="0"/>
                <a:ea typeface="Roboto Slab" pitchFamily="2" charset="0"/>
              </a:rPr>
              <a:t>.</a:t>
            </a:r>
            <a:endParaRPr lang="en-NL" sz="1333">
              <a:solidFill>
                <a:srgbClr val="B9524C"/>
              </a:solidFill>
              <a:latin typeface="Roboto Slab" pitchFamily="2" charset="0"/>
              <a:ea typeface="Roboto Slab" pitchFamily="2" charset="0"/>
            </a:endParaRPr>
          </a:p>
        </p:txBody>
      </p:sp>
    </p:spTree>
    <p:extLst>
      <p:ext uri="{BB962C8B-B14F-4D97-AF65-F5344CB8AC3E}">
        <p14:creationId xmlns:p14="http://schemas.microsoft.com/office/powerpoint/2010/main" val="517076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3_Leeg">
    <p:bg>
      <p:bgPr>
        <a:solidFill>
          <a:srgbClr val="35977B"/>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3507E64-9626-3743-BE98-F5AD52EA06CA}"/>
              </a:ext>
            </a:extLst>
          </p:cNvPr>
          <p:cNvPicPr>
            <a:picLocks noChangeAspect="1"/>
          </p:cNvPicPr>
          <p:nvPr userDrawn="1"/>
        </p:nvPicPr>
        <p:blipFill>
          <a:blip r:embed="rId2"/>
          <a:srcRect/>
          <a:stretch/>
        </p:blipFill>
        <p:spPr>
          <a:xfrm>
            <a:off x="-2486035" y="1748809"/>
            <a:ext cx="15893537" cy="5107081"/>
          </a:xfrm>
          <a:prstGeom prst="rect">
            <a:avLst/>
          </a:prstGeom>
        </p:spPr>
      </p:pic>
      <p:pic>
        <p:nvPicPr>
          <p:cNvPr id="7" name="Graphic 6">
            <a:extLst>
              <a:ext uri="{FF2B5EF4-FFF2-40B4-BE49-F238E27FC236}">
                <a16:creationId xmlns:a16="http://schemas.microsoft.com/office/drawing/2014/main" id="{4A702716-180F-2241-8F07-BA4A4F257C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44353" y="766300"/>
            <a:ext cx="1668380" cy="318679"/>
          </a:xfrm>
          <a:prstGeom prst="rect">
            <a:avLst/>
          </a:prstGeom>
        </p:spPr>
      </p:pic>
      <p:sp>
        <p:nvSpPr>
          <p:cNvPr id="8" name="TextBox 7">
            <a:extLst>
              <a:ext uri="{FF2B5EF4-FFF2-40B4-BE49-F238E27FC236}">
                <a16:creationId xmlns:a16="http://schemas.microsoft.com/office/drawing/2014/main" id="{6BA790E9-8319-C047-B690-B6379B798A7E}"/>
              </a:ext>
            </a:extLst>
          </p:cNvPr>
          <p:cNvSpPr txBox="1"/>
          <p:nvPr userDrawn="1"/>
        </p:nvSpPr>
        <p:spPr>
          <a:xfrm>
            <a:off x="2399898" y="702250"/>
            <a:ext cx="3060835" cy="461665"/>
          </a:xfrm>
          <a:prstGeom prst="rect">
            <a:avLst/>
          </a:prstGeom>
          <a:noFill/>
        </p:spPr>
        <p:txBody>
          <a:bodyPr wrap="square" rtlCol="0">
            <a:spAutoFit/>
          </a:bodyPr>
          <a:lstStyle/>
          <a:p>
            <a:r>
              <a:rPr lang="en-GB" sz="2400">
                <a:solidFill>
                  <a:schemeClr val="bg1"/>
                </a:solidFill>
                <a:latin typeface="Roboto Slab" pitchFamily="2" charset="0"/>
                <a:ea typeface="Roboto Slab" pitchFamily="2" charset="0"/>
              </a:rPr>
              <a:t>Analytics</a:t>
            </a:r>
          </a:p>
        </p:txBody>
      </p:sp>
      <p:grpSp>
        <p:nvGrpSpPr>
          <p:cNvPr id="11" name="Group 10">
            <a:extLst>
              <a:ext uri="{FF2B5EF4-FFF2-40B4-BE49-F238E27FC236}">
                <a16:creationId xmlns:a16="http://schemas.microsoft.com/office/drawing/2014/main" id="{4708AC63-4E54-354E-B22B-D15F9205F3DC}"/>
              </a:ext>
            </a:extLst>
          </p:cNvPr>
          <p:cNvGrpSpPr/>
          <p:nvPr userDrawn="1"/>
        </p:nvGrpSpPr>
        <p:grpSpPr>
          <a:xfrm>
            <a:off x="731519" y="1274339"/>
            <a:ext cx="4493391" cy="922556"/>
            <a:chOff x="356134" y="696444"/>
            <a:chExt cx="2648149" cy="543702"/>
          </a:xfrm>
        </p:grpSpPr>
        <p:pic>
          <p:nvPicPr>
            <p:cNvPr id="5" name="Graphic 4">
              <a:extLst>
                <a:ext uri="{FF2B5EF4-FFF2-40B4-BE49-F238E27FC236}">
                  <a16:creationId xmlns:a16="http://schemas.microsoft.com/office/drawing/2014/main" id="{3D42806C-A8AA-FF4B-B1B4-99EFCD9BD64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6134" y="696444"/>
              <a:ext cx="2648149" cy="543702"/>
            </a:xfrm>
            <a:prstGeom prst="rect">
              <a:avLst/>
            </a:prstGeom>
          </p:spPr>
        </p:pic>
        <p:sp>
          <p:nvSpPr>
            <p:cNvPr id="9" name="TextBox 8">
              <a:extLst>
                <a:ext uri="{FF2B5EF4-FFF2-40B4-BE49-F238E27FC236}">
                  <a16:creationId xmlns:a16="http://schemas.microsoft.com/office/drawing/2014/main" id="{93CE0918-DB7A-2748-A9F9-4DA80E8D3FBC}"/>
                </a:ext>
              </a:extLst>
            </p:cNvPr>
            <p:cNvSpPr txBox="1"/>
            <p:nvPr userDrawn="1"/>
          </p:nvSpPr>
          <p:spPr>
            <a:xfrm>
              <a:off x="453889" y="732050"/>
              <a:ext cx="2471888" cy="368856"/>
            </a:xfrm>
            <a:prstGeom prst="rect">
              <a:avLst/>
            </a:prstGeom>
            <a:noFill/>
          </p:spPr>
          <p:txBody>
            <a:bodyPr wrap="square" rtlCol="0">
              <a:spAutoFit/>
            </a:bodyPr>
            <a:lstStyle/>
            <a:p>
              <a:pPr algn="ctr"/>
              <a:r>
                <a:rPr lang="en-NL" sz="3467" kern="1700" spc="133" baseline="0">
                  <a:solidFill>
                    <a:srgbClr val="35977B"/>
                  </a:solidFill>
                  <a:latin typeface="Roboto Slab" pitchFamily="2" charset="0"/>
                  <a:ea typeface="Roboto Slab" pitchFamily="2" charset="0"/>
                </a:rPr>
                <a:t>BUITENGEWOON</a:t>
              </a:r>
            </a:p>
          </p:txBody>
        </p:sp>
      </p:grpSp>
      <p:sp>
        <p:nvSpPr>
          <p:cNvPr id="10" name="TextBox 9">
            <a:extLst>
              <a:ext uri="{FF2B5EF4-FFF2-40B4-BE49-F238E27FC236}">
                <a16:creationId xmlns:a16="http://schemas.microsoft.com/office/drawing/2014/main" id="{6D96B76D-60F2-5540-A6FC-B60C95EF5D2E}"/>
              </a:ext>
            </a:extLst>
          </p:cNvPr>
          <p:cNvSpPr txBox="1"/>
          <p:nvPr userDrawn="1"/>
        </p:nvSpPr>
        <p:spPr>
          <a:xfrm>
            <a:off x="3099333" y="2241617"/>
            <a:ext cx="3060835" cy="666786"/>
          </a:xfrm>
          <a:prstGeom prst="rect">
            <a:avLst/>
          </a:prstGeom>
          <a:noFill/>
        </p:spPr>
        <p:txBody>
          <a:bodyPr wrap="square" rtlCol="0">
            <a:spAutoFit/>
          </a:bodyPr>
          <a:lstStyle/>
          <a:p>
            <a:r>
              <a:rPr lang="en-GB" sz="3733" err="1">
                <a:solidFill>
                  <a:schemeClr val="bg1"/>
                </a:solidFill>
                <a:latin typeface="Roboto Slab" pitchFamily="2" charset="0"/>
                <a:ea typeface="Roboto Slab" pitchFamily="2" charset="0"/>
              </a:rPr>
              <a:t>Scherp</a:t>
            </a:r>
            <a:endParaRPr lang="en-NL" sz="3733">
              <a:solidFill>
                <a:schemeClr val="bg1"/>
              </a:solidFill>
              <a:latin typeface="Roboto Slab" pitchFamily="2" charset="0"/>
              <a:ea typeface="Roboto Slab" pitchFamily="2" charset="0"/>
            </a:endParaRPr>
          </a:p>
        </p:txBody>
      </p:sp>
      <p:sp>
        <p:nvSpPr>
          <p:cNvPr id="12" name="Rounded Rectangle 11">
            <a:extLst>
              <a:ext uri="{FF2B5EF4-FFF2-40B4-BE49-F238E27FC236}">
                <a16:creationId xmlns:a16="http://schemas.microsoft.com/office/drawing/2014/main" id="{3180FEBD-30E6-0844-9196-DE6B1F56A8CF}"/>
              </a:ext>
            </a:extLst>
          </p:cNvPr>
          <p:cNvSpPr/>
          <p:nvPr userDrawn="1"/>
        </p:nvSpPr>
        <p:spPr>
          <a:xfrm>
            <a:off x="6481012" y="5875449"/>
            <a:ext cx="5377312" cy="682567"/>
          </a:xfrm>
          <a:prstGeom prst="roundRect">
            <a:avLst>
              <a:gd name="adj" fmla="val 454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sz="2400"/>
          </a:p>
        </p:txBody>
      </p:sp>
      <p:sp>
        <p:nvSpPr>
          <p:cNvPr id="13" name="TextBox 12">
            <a:extLst>
              <a:ext uri="{FF2B5EF4-FFF2-40B4-BE49-F238E27FC236}">
                <a16:creationId xmlns:a16="http://schemas.microsoft.com/office/drawing/2014/main" id="{B4F40D7E-D90C-564C-9824-933D96347A93}"/>
              </a:ext>
            </a:extLst>
          </p:cNvPr>
          <p:cNvSpPr txBox="1"/>
          <p:nvPr userDrawn="1"/>
        </p:nvSpPr>
        <p:spPr>
          <a:xfrm>
            <a:off x="6570846" y="5939615"/>
            <a:ext cx="5171975" cy="502573"/>
          </a:xfrm>
          <a:prstGeom prst="rect">
            <a:avLst/>
          </a:prstGeom>
          <a:noFill/>
        </p:spPr>
        <p:txBody>
          <a:bodyPr wrap="square" rtlCol="0">
            <a:spAutoFit/>
          </a:bodyPr>
          <a:lstStyle/>
          <a:p>
            <a:r>
              <a:rPr lang="en-GB" sz="1333" err="1">
                <a:solidFill>
                  <a:srgbClr val="35977B"/>
                </a:solidFill>
                <a:latin typeface="Roboto Slab" pitchFamily="2" charset="0"/>
                <a:ea typeface="Roboto Slab" pitchFamily="2" charset="0"/>
              </a:rPr>
              <a:t>Dit</a:t>
            </a:r>
            <a:r>
              <a:rPr lang="en-GB" sz="1333">
                <a:solidFill>
                  <a:srgbClr val="35977B"/>
                </a:solidFill>
                <a:latin typeface="Roboto Slab" pitchFamily="2" charset="0"/>
                <a:ea typeface="Roboto Slab" pitchFamily="2" charset="0"/>
              </a:rPr>
              <a:t> is Matthijs</a:t>
            </a:r>
          </a:p>
          <a:p>
            <a:r>
              <a:rPr lang="en-GB" sz="1333" err="1">
                <a:solidFill>
                  <a:srgbClr val="35977B"/>
                </a:solidFill>
                <a:latin typeface="Roboto Slab" pitchFamily="2" charset="0"/>
                <a:ea typeface="Roboto Slab" pitchFamily="2" charset="0"/>
              </a:rPr>
              <a:t>Hij</a:t>
            </a:r>
            <a:r>
              <a:rPr lang="en-GB" sz="1333">
                <a:solidFill>
                  <a:srgbClr val="35977B"/>
                </a:solidFill>
                <a:latin typeface="Roboto Slab" pitchFamily="2" charset="0"/>
                <a:ea typeface="Roboto Slab" pitchFamily="2" charset="0"/>
              </a:rPr>
              <a:t> is </a:t>
            </a:r>
            <a:r>
              <a:rPr lang="en-GB" sz="1333" err="1">
                <a:solidFill>
                  <a:srgbClr val="35977B"/>
                </a:solidFill>
                <a:latin typeface="Roboto Slab" pitchFamily="2" charset="0"/>
                <a:ea typeface="Roboto Slab" pitchFamily="2" charset="0"/>
              </a:rPr>
              <a:t>een</a:t>
            </a:r>
            <a:r>
              <a:rPr lang="en-GB" sz="1333">
                <a:solidFill>
                  <a:srgbClr val="35977B"/>
                </a:solidFill>
                <a:latin typeface="Roboto Slab" pitchFamily="2" charset="0"/>
                <a:ea typeface="Roboto Slab" pitchFamily="2" charset="0"/>
              </a:rPr>
              <a:t> </a:t>
            </a:r>
            <a:r>
              <a:rPr lang="en-GB" sz="1333" b="1" err="1">
                <a:solidFill>
                  <a:srgbClr val="35977B"/>
                </a:solidFill>
                <a:latin typeface="Roboto Slab" pitchFamily="2" charset="0"/>
                <a:ea typeface="Roboto Slab" pitchFamily="2" charset="0"/>
              </a:rPr>
              <a:t>meester</a:t>
            </a:r>
            <a:r>
              <a:rPr lang="en-GB" sz="1333" b="1">
                <a:solidFill>
                  <a:srgbClr val="35977B"/>
                </a:solidFill>
                <a:latin typeface="Roboto Slab" pitchFamily="2" charset="0"/>
                <a:ea typeface="Roboto Slab" pitchFamily="2" charset="0"/>
              </a:rPr>
              <a:t> </a:t>
            </a:r>
            <a:r>
              <a:rPr lang="en-GB" sz="1333" b="1" err="1">
                <a:solidFill>
                  <a:srgbClr val="35977B"/>
                </a:solidFill>
                <a:latin typeface="Roboto Slab" pitchFamily="2" charset="0"/>
                <a:ea typeface="Roboto Slab" pitchFamily="2" charset="0"/>
              </a:rPr>
              <a:t>analist</a:t>
            </a:r>
            <a:r>
              <a:rPr lang="en-GB" sz="1333" b="1">
                <a:solidFill>
                  <a:srgbClr val="35977B"/>
                </a:solidFill>
                <a:latin typeface="Roboto Slab" pitchFamily="2" charset="0"/>
                <a:ea typeface="Roboto Slab" pitchFamily="2" charset="0"/>
              </a:rPr>
              <a:t> </a:t>
            </a:r>
            <a:r>
              <a:rPr lang="en-GB" sz="1333">
                <a:solidFill>
                  <a:srgbClr val="35977B"/>
                </a:solidFill>
                <a:latin typeface="Roboto Slab" pitchFamily="2" charset="0"/>
                <a:ea typeface="Roboto Slab" pitchFamily="2" charset="0"/>
              </a:rPr>
              <a:t>en </a:t>
            </a:r>
            <a:r>
              <a:rPr lang="en-GB" sz="1333" err="1">
                <a:solidFill>
                  <a:srgbClr val="35977B"/>
                </a:solidFill>
                <a:latin typeface="Roboto Slab" pitchFamily="2" charset="0"/>
                <a:ea typeface="Roboto Slab" pitchFamily="2" charset="0"/>
              </a:rPr>
              <a:t>heeft</a:t>
            </a:r>
            <a:r>
              <a:rPr lang="en-GB" sz="1333">
                <a:solidFill>
                  <a:srgbClr val="35977B"/>
                </a:solidFill>
                <a:latin typeface="Roboto Slab" pitchFamily="2" charset="0"/>
                <a:ea typeface="Roboto Slab" pitchFamily="2" charset="0"/>
              </a:rPr>
              <a:t> </a:t>
            </a:r>
            <a:r>
              <a:rPr lang="en-GB" sz="1333" err="1">
                <a:solidFill>
                  <a:srgbClr val="35977B"/>
                </a:solidFill>
                <a:latin typeface="Roboto Slab" pitchFamily="2" charset="0"/>
                <a:ea typeface="Roboto Slab" pitchFamily="2" charset="0"/>
              </a:rPr>
              <a:t>een</a:t>
            </a:r>
            <a:r>
              <a:rPr lang="en-GB" sz="1333">
                <a:solidFill>
                  <a:srgbClr val="35977B"/>
                </a:solidFill>
                <a:latin typeface="Roboto Slab" pitchFamily="2" charset="0"/>
                <a:ea typeface="Roboto Slab" pitchFamily="2" charset="0"/>
              </a:rPr>
              <a:t> </a:t>
            </a:r>
            <a:r>
              <a:rPr lang="en-GB" sz="1333" err="1">
                <a:solidFill>
                  <a:srgbClr val="35977B"/>
                </a:solidFill>
                <a:latin typeface="Roboto Slab" pitchFamily="2" charset="0"/>
                <a:ea typeface="Roboto Slab" pitchFamily="2" charset="0"/>
              </a:rPr>
              <a:t>vorm</a:t>
            </a:r>
            <a:r>
              <a:rPr lang="en-GB" sz="1333">
                <a:solidFill>
                  <a:srgbClr val="35977B"/>
                </a:solidFill>
                <a:latin typeface="Roboto Slab" pitchFamily="2" charset="0"/>
                <a:ea typeface="Roboto Slab" pitchFamily="2" charset="0"/>
              </a:rPr>
              <a:t> van autisme.</a:t>
            </a:r>
          </a:p>
        </p:txBody>
      </p:sp>
    </p:spTree>
    <p:extLst>
      <p:ext uri="{BB962C8B-B14F-4D97-AF65-F5344CB8AC3E}">
        <p14:creationId xmlns:p14="http://schemas.microsoft.com/office/powerpoint/2010/main" val="8381171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4_Leeg">
    <p:bg>
      <p:bgPr>
        <a:solidFill>
          <a:srgbClr val="E1BB70"/>
        </a:solidFill>
        <a:effectLst/>
      </p:bgPr>
    </p:bg>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8DB30D6C-27A1-5946-867C-F75645F5AC10}"/>
              </a:ext>
            </a:extLst>
          </p:cNvPr>
          <p:cNvPicPr>
            <a:picLocks noChangeAspect="1"/>
          </p:cNvPicPr>
          <p:nvPr userDrawn="1"/>
        </p:nvPicPr>
        <p:blipFill>
          <a:blip r:embed="rId2"/>
          <a:stretch>
            <a:fillRect/>
          </a:stretch>
        </p:blipFill>
        <p:spPr>
          <a:xfrm>
            <a:off x="-4985485" y="2309493"/>
            <a:ext cx="16728305" cy="5485560"/>
          </a:xfrm>
          <a:prstGeom prst="rect">
            <a:avLst/>
          </a:prstGeom>
        </p:spPr>
      </p:pic>
      <p:pic>
        <p:nvPicPr>
          <p:cNvPr id="7" name="Graphic 6">
            <a:extLst>
              <a:ext uri="{FF2B5EF4-FFF2-40B4-BE49-F238E27FC236}">
                <a16:creationId xmlns:a16="http://schemas.microsoft.com/office/drawing/2014/main" id="{4A702716-180F-2241-8F07-BA4A4F257C6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44353" y="766300"/>
            <a:ext cx="1668380" cy="318679"/>
          </a:xfrm>
          <a:prstGeom prst="rect">
            <a:avLst/>
          </a:prstGeom>
        </p:spPr>
      </p:pic>
      <p:sp>
        <p:nvSpPr>
          <p:cNvPr id="8" name="TextBox 7">
            <a:extLst>
              <a:ext uri="{FF2B5EF4-FFF2-40B4-BE49-F238E27FC236}">
                <a16:creationId xmlns:a16="http://schemas.microsoft.com/office/drawing/2014/main" id="{6BA790E9-8319-C047-B690-B6379B798A7E}"/>
              </a:ext>
            </a:extLst>
          </p:cNvPr>
          <p:cNvSpPr txBox="1"/>
          <p:nvPr userDrawn="1"/>
        </p:nvSpPr>
        <p:spPr>
          <a:xfrm>
            <a:off x="2399898" y="702250"/>
            <a:ext cx="3060835" cy="461665"/>
          </a:xfrm>
          <a:prstGeom prst="rect">
            <a:avLst/>
          </a:prstGeom>
          <a:noFill/>
        </p:spPr>
        <p:txBody>
          <a:bodyPr wrap="square" rtlCol="0">
            <a:spAutoFit/>
          </a:bodyPr>
          <a:lstStyle/>
          <a:p>
            <a:r>
              <a:rPr lang="en-NL" sz="2400">
                <a:solidFill>
                  <a:schemeClr val="tx1"/>
                </a:solidFill>
                <a:latin typeface="Roboto Slab" pitchFamily="2" charset="0"/>
                <a:ea typeface="Roboto Slab" pitchFamily="2" charset="0"/>
              </a:rPr>
              <a:t>Migratie</a:t>
            </a:r>
          </a:p>
        </p:txBody>
      </p:sp>
      <p:grpSp>
        <p:nvGrpSpPr>
          <p:cNvPr id="11" name="Group 10">
            <a:extLst>
              <a:ext uri="{FF2B5EF4-FFF2-40B4-BE49-F238E27FC236}">
                <a16:creationId xmlns:a16="http://schemas.microsoft.com/office/drawing/2014/main" id="{4708AC63-4E54-354E-B22B-D15F9205F3DC}"/>
              </a:ext>
            </a:extLst>
          </p:cNvPr>
          <p:cNvGrpSpPr/>
          <p:nvPr userDrawn="1"/>
        </p:nvGrpSpPr>
        <p:grpSpPr>
          <a:xfrm>
            <a:off x="731519" y="1274339"/>
            <a:ext cx="4493391" cy="922556"/>
            <a:chOff x="356134" y="696444"/>
            <a:chExt cx="2648149" cy="543702"/>
          </a:xfrm>
        </p:grpSpPr>
        <p:pic>
          <p:nvPicPr>
            <p:cNvPr id="5" name="Graphic 4">
              <a:extLst>
                <a:ext uri="{FF2B5EF4-FFF2-40B4-BE49-F238E27FC236}">
                  <a16:creationId xmlns:a16="http://schemas.microsoft.com/office/drawing/2014/main" id="{3D42806C-A8AA-FF4B-B1B4-99EFCD9BD64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56134" y="696444"/>
              <a:ext cx="2648149" cy="543702"/>
            </a:xfrm>
            <a:prstGeom prst="rect">
              <a:avLst/>
            </a:prstGeom>
          </p:spPr>
        </p:pic>
        <p:sp>
          <p:nvSpPr>
            <p:cNvPr id="9" name="TextBox 8">
              <a:extLst>
                <a:ext uri="{FF2B5EF4-FFF2-40B4-BE49-F238E27FC236}">
                  <a16:creationId xmlns:a16="http://schemas.microsoft.com/office/drawing/2014/main" id="{93CE0918-DB7A-2748-A9F9-4DA80E8D3FBC}"/>
                </a:ext>
              </a:extLst>
            </p:cNvPr>
            <p:cNvSpPr txBox="1"/>
            <p:nvPr userDrawn="1"/>
          </p:nvSpPr>
          <p:spPr>
            <a:xfrm>
              <a:off x="453889" y="732050"/>
              <a:ext cx="2471888" cy="368856"/>
            </a:xfrm>
            <a:prstGeom prst="rect">
              <a:avLst/>
            </a:prstGeom>
            <a:noFill/>
          </p:spPr>
          <p:txBody>
            <a:bodyPr wrap="square" rtlCol="0">
              <a:spAutoFit/>
            </a:bodyPr>
            <a:lstStyle/>
            <a:p>
              <a:pPr algn="ctr"/>
              <a:r>
                <a:rPr lang="en-NL" sz="3467" kern="1700" spc="133" baseline="0">
                  <a:solidFill>
                    <a:schemeClr val="tx1"/>
                  </a:solidFill>
                  <a:latin typeface="Roboto Slab" pitchFamily="2" charset="0"/>
                  <a:ea typeface="Roboto Slab" pitchFamily="2" charset="0"/>
                </a:rPr>
                <a:t>BUITENGEWOON</a:t>
              </a:r>
            </a:p>
          </p:txBody>
        </p:sp>
      </p:grpSp>
      <p:sp>
        <p:nvSpPr>
          <p:cNvPr id="10" name="TextBox 9">
            <a:extLst>
              <a:ext uri="{FF2B5EF4-FFF2-40B4-BE49-F238E27FC236}">
                <a16:creationId xmlns:a16="http://schemas.microsoft.com/office/drawing/2014/main" id="{6D96B76D-60F2-5540-A6FC-B60C95EF5D2E}"/>
              </a:ext>
            </a:extLst>
          </p:cNvPr>
          <p:cNvSpPr txBox="1"/>
          <p:nvPr userDrawn="1"/>
        </p:nvSpPr>
        <p:spPr>
          <a:xfrm>
            <a:off x="3099333" y="2241618"/>
            <a:ext cx="3060835" cy="666786"/>
          </a:xfrm>
          <a:prstGeom prst="rect">
            <a:avLst/>
          </a:prstGeom>
          <a:noFill/>
        </p:spPr>
        <p:txBody>
          <a:bodyPr wrap="square" rtlCol="0">
            <a:spAutoFit/>
          </a:bodyPr>
          <a:lstStyle/>
          <a:p>
            <a:r>
              <a:rPr lang="en-GB" sz="3733" err="1">
                <a:solidFill>
                  <a:schemeClr val="tx1"/>
                </a:solidFill>
                <a:latin typeface="Roboto Slab" pitchFamily="2" charset="0"/>
                <a:ea typeface="Roboto Slab" pitchFamily="2" charset="0"/>
              </a:rPr>
              <a:t>Zorgvuldig</a:t>
            </a:r>
            <a:endParaRPr lang="en-GB" sz="3733">
              <a:solidFill>
                <a:schemeClr val="tx1"/>
              </a:solidFill>
              <a:latin typeface="Roboto Slab" pitchFamily="2" charset="0"/>
              <a:ea typeface="Roboto Slab" pitchFamily="2" charset="0"/>
            </a:endParaRPr>
          </a:p>
        </p:txBody>
      </p:sp>
      <p:sp>
        <p:nvSpPr>
          <p:cNvPr id="12" name="Rounded Rectangle 11">
            <a:extLst>
              <a:ext uri="{FF2B5EF4-FFF2-40B4-BE49-F238E27FC236}">
                <a16:creationId xmlns:a16="http://schemas.microsoft.com/office/drawing/2014/main" id="{ECF8069F-347A-6E4F-848D-2C9FD7D5FAA2}"/>
              </a:ext>
            </a:extLst>
          </p:cNvPr>
          <p:cNvSpPr/>
          <p:nvPr userDrawn="1"/>
        </p:nvSpPr>
        <p:spPr>
          <a:xfrm>
            <a:off x="6481012" y="5875449"/>
            <a:ext cx="5377312" cy="682567"/>
          </a:xfrm>
          <a:prstGeom prst="roundRect">
            <a:avLst>
              <a:gd name="adj" fmla="val 454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L" sz="2400"/>
          </a:p>
        </p:txBody>
      </p:sp>
      <p:sp>
        <p:nvSpPr>
          <p:cNvPr id="13" name="TextBox 12">
            <a:extLst>
              <a:ext uri="{FF2B5EF4-FFF2-40B4-BE49-F238E27FC236}">
                <a16:creationId xmlns:a16="http://schemas.microsoft.com/office/drawing/2014/main" id="{A02FD64F-663E-CF4A-B4D6-2927F61F7E72}"/>
              </a:ext>
            </a:extLst>
          </p:cNvPr>
          <p:cNvSpPr txBox="1"/>
          <p:nvPr userDrawn="1"/>
        </p:nvSpPr>
        <p:spPr>
          <a:xfrm>
            <a:off x="6570846" y="5939615"/>
            <a:ext cx="5171975" cy="502573"/>
          </a:xfrm>
          <a:prstGeom prst="rect">
            <a:avLst/>
          </a:prstGeom>
          <a:noFill/>
        </p:spPr>
        <p:txBody>
          <a:bodyPr wrap="square" rtlCol="0">
            <a:spAutoFit/>
          </a:bodyPr>
          <a:lstStyle/>
          <a:p>
            <a:r>
              <a:rPr lang="en-GB" sz="1333" err="1">
                <a:solidFill>
                  <a:schemeClr val="tx1"/>
                </a:solidFill>
                <a:latin typeface="Roboto Slab" pitchFamily="2" charset="0"/>
                <a:ea typeface="Roboto Slab" pitchFamily="2" charset="0"/>
              </a:rPr>
              <a:t>Dit</a:t>
            </a:r>
            <a:r>
              <a:rPr lang="en-GB" sz="1333">
                <a:solidFill>
                  <a:schemeClr val="tx1"/>
                </a:solidFill>
                <a:latin typeface="Roboto Slab" pitchFamily="2" charset="0"/>
                <a:ea typeface="Roboto Slab" pitchFamily="2" charset="0"/>
              </a:rPr>
              <a:t> is Marijn,</a:t>
            </a:r>
          </a:p>
          <a:p>
            <a:r>
              <a:rPr lang="en-GB" sz="1333">
                <a:solidFill>
                  <a:schemeClr val="tx1"/>
                </a:solidFill>
                <a:latin typeface="Roboto Slab" pitchFamily="2" charset="0"/>
                <a:ea typeface="Roboto Slab" pitchFamily="2" charset="0"/>
              </a:rPr>
              <a:t>Ze is </a:t>
            </a:r>
            <a:r>
              <a:rPr lang="en-GB" sz="1333" b="1" err="1">
                <a:solidFill>
                  <a:schemeClr val="tx1"/>
                </a:solidFill>
                <a:latin typeface="Roboto Slab" pitchFamily="2" charset="0"/>
                <a:ea typeface="Roboto Slab" pitchFamily="2" charset="0"/>
              </a:rPr>
              <a:t>exrteem</a:t>
            </a:r>
            <a:r>
              <a:rPr lang="en-GB" sz="1333" b="1">
                <a:solidFill>
                  <a:schemeClr val="tx1"/>
                </a:solidFill>
                <a:latin typeface="Roboto Slab" pitchFamily="2" charset="0"/>
                <a:ea typeface="Roboto Slab" pitchFamily="2" charset="0"/>
              </a:rPr>
              <a:t> </a:t>
            </a:r>
            <a:r>
              <a:rPr lang="en-GB" sz="1333" b="1" err="1">
                <a:solidFill>
                  <a:schemeClr val="tx1"/>
                </a:solidFill>
                <a:latin typeface="Roboto Slab" pitchFamily="2" charset="0"/>
                <a:ea typeface="Roboto Slab" pitchFamily="2" charset="0"/>
              </a:rPr>
              <a:t>georganiseerd</a:t>
            </a:r>
            <a:r>
              <a:rPr lang="en-GB" sz="1333" b="1">
                <a:solidFill>
                  <a:schemeClr val="tx1"/>
                </a:solidFill>
                <a:latin typeface="Roboto Slab" pitchFamily="2" charset="0"/>
                <a:ea typeface="Roboto Slab" pitchFamily="2" charset="0"/>
              </a:rPr>
              <a:t> </a:t>
            </a:r>
            <a:r>
              <a:rPr lang="en-GB" sz="1333" err="1">
                <a:solidFill>
                  <a:schemeClr val="tx1"/>
                </a:solidFill>
                <a:latin typeface="Roboto Slab" pitchFamily="2" charset="0"/>
                <a:ea typeface="Roboto Slab" pitchFamily="2" charset="0"/>
              </a:rPr>
              <a:t>en</a:t>
            </a:r>
            <a:r>
              <a:rPr lang="en-GB" sz="1333">
                <a:solidFill>
                  <a:schemeClr val="tx1"/>
                </a:solidFill>
                <a:latin typeface="Roboto Slab" pitchFamily="2" charset="0"/>
                <a:ea typeface="Roboto Slab" pitchFamily="2" charset="0"/>
              </a:rPr>
              <a:t> </a:t>
            </a:r>
            <a:r>
              <a:rPr lang="en-GB" sz="1333" err="1">
                <a:solidFill>
                  <a:schemeClr val="tx1"/>
                </a:solidFill>
                <a:latin typeface="Roboto Slab" pitchFamily="2" charset="0"/>
                <a:ea typeface="Roboto Slab" pitchFamily="2" charset="0"/>
              </a:rPr>
              <a:t>heeft</a:t>
            </a:r>
            <a:r>
              <a:rPr lang="en-GB" sz="1333">
                <a:solidFill>
                  <a:schemeClr val="tx1"/>
                </a:solidFill>
                <a:latin typeface="Roboto Slab" pitchFamily="2" charset="0"/>
                <a:ea typeface="Roboto Slab" pitchFamily="2" charset="0"/>
              </a:rPr>
              <a:t> </a:t>
            </a:r>
            <a:r>
              <a:rPr lang="en-GB" sz="1333" err="1">
                <a:solidFill>
                  <a:schemeClr val="tx1"/>
                </a:solidFill>
                <a:latin typeface="Roboto Slab" pitchFamily="2" charset="0"/>
                <a:ea typeface="Roboto Slab" pitchFamily="2" charset="0"/>
              </a:rPr>
              <a:t>een</a:t>
            </a:r>
            <a:r>
              <a:rPr lang="en-GB" sz="1333">
                <a:solidFill>
                  <a:schemeClr val="tx1"/>
                </a:solidFill>
                <a:latin typeface="Roboto Slab" pitchFamily="2" charset="0"/>
                <a:ea typeface="Roboto Slab" pitchFamily="2" charset="0"/>
              </a:rPr>
              <a:t> </a:t>
            </a:r>
            <a:r>
              <a:rPr lang="en-GB" sz="1333" err="1">
                <a:solidFill>
                  <a:schemeClr val="tx1"/>
                </a:solidFill>
                <a:latin typeface="Roboto Slab" pitchFamily="2" charset="0"/>
                <a:ea typeface="Roboto Slab" pitchFamily="2" charset="0"/>
              </a:rPr>
              <a:t>vorm</a:t>
            </a:r>
            <a:r>
              <a:rPr lang="en-GB" sz="1333">
                <a:solidFill>
                  <a:schemeClr val="tx1"/>
                </a:solidFill>
                <a:latin typeface="Roboto Slab" pitchFamily="2" charset="0"/>
                <a:ea typeface="Roboto Slab" pitchFamily="2" charset="0"/>
              </a:rPr>
              <a:t> van </a:t>
            </a:r>
            <a:r>
              <a:rPr lang="en-GB" sz="1333" err="1">
                <a:solidFill>
                  <a:schemeClr val="tx1"/>
                </a:solidFill>
                <a:latin typeface="Roboto Slab" pitchFamily="2" charset="0"/>
                <a:ea typeface="Roboto Slab" pitchFamily="2" charset="0"/>
              </a:rPr>
              <a:t>autisme</a:t>
            </a:r>
            <a:r>
              <a:rPr lang="en-GB" sz="1333">
                <a:solidFill>
                  <a:schemeClr val="tx1"/>
                </a:solidFill>
                <a:latin typeface="Roboto Slab" pitchFamily="2" charset="0"/>
                <a:ea typeface="Roboto Slab" pitchFamily="2" charset="0"/>
              </a:rPr>
              <a:t>.</a:t>
            </a:r>
            <a:endParaRPr lang="en-NL" sz="1333">
              <a:solidFill>
                <a:schemeClr val="tx1"/>
              </a:solidFill>
              <a:latin typeface="Roboto Slab" pitchFamily="2" charset="0"/>
              <a:ea typeface="Roboto Slab" pitchFamily="2" charset="0"/>
            </a:endParaRPr>
          </a:p>
        </p:txBody>
      </p:sp>
    </p:spTree>
    <p:extLst>
      <p:ext uri="{BB962C8B-B14F-4D97-AF65-F5344CB8AC3E}">
        <p14:creationId xmlns:p14="http://schemas.microsoft.com/office/powerpoint/2010/main" val="3758447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BDC45FE0-DEAF-A740-8227-1906ACDBDC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837410" y="6495309"/>
            <a:ext cx="1256452" cy="240000"/>
          </a:xfrm>
          <a:prstGeom prst="rect">
            <a:avLst/>
          </a:prstGeom>
        </p:spPr>
      </p:pic>
    </p:spTree>
    <p:extLst>
      <p:ext uri="{BB962C8B-B14F-4D97-AF65-F5344CB8AC3E}">
        <p14:creationId xmlns:p14="http://schemas.microsoft.com/office/powerpoint/2010/main" val="30300586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2130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9"/>
            <a:ext cx="10363200" cy="1470025"/>
          </a:xfrm>
        </p:spPr>
        <p:txBody>
          <a:bodyPr/>
          <a:lstStyle>
            <a:lvl1pPr algn="ctr">
              <a:defRPr b="1"/>
            </a:lvl1pPr>
          </a:lstStyle>
          <a:p>
            <a:r>
              <a:rPr lang="en-US" dirty="0" err="1"/>
              <a:t>Titelstijl</a:t>
            </a:r>
            <a:r>
              <a:rPr lang="en-US" dirty="0"/>
              <a:t> van model </a:t>
            </a:r>
            <a:r>
              <a:rPr lang="en-US" dirty="0" err="1"/>
              <a:t>bewerken</a:t>
            </a:r>
            <a:endParaRPr lang="nl-NL" dirty="0"/>
          </a:p>
        </p:txBody>
      </p:sp>
      <p:sp>
        <p:nvSpPr>
          <p:cNvPr id="3" name="Sub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dirty="0" err="1"/>
              <a:t>Klik</a:t>
            </a:r>
            <a:r>
              <a:rPr lang="en-US" dirty="0"/>
              <a:t> </a:t>
            </a:r>
            <a:r>
              <a:rPr lang="en-US" dirty="0" err="1"/>
              <a:t>om</a:t>
            </a:r>
            <a:r>
              <a:rPr lang="en-US" dirty="0"/>
              <a:t> de </a:t>
            </a:r>
            <a:r>
              <a:rPr lang="en-US" dirty="0" err="1"/>
              <a:t>titelstijl</a:t>
            </a:r>
            <a:r>
              <a:rPr lang="en-US" dirty="0"/>
              <a:t> van het model </a:t>
            </a:r>
            <a:r>
              <a:rPr lang="en-US" dirty="0" err="1"/>
              <a:t>te</a:t>
            </a:r>
            <a:r>
              <a:rPr lang="en-US" dirty="0"/>
              <a:t> </a:t>
            </a:r>
            <a:r>
              <a:rPr lang="en-US" dirty="0" err="1"/>
              <a:t>bewerken</a:t>
            </a:r>
            <a:endParaRPr lang="nl-NL" dirty="0"/>
          </a:p>
        </p:txBody>
      </p:sp>
      <p:sp>
        <p:nvSpPr>
          <p:cNvPr id="7" name="Rechthoek 6"/>
          <p:cNvSpPr/>
          <p:nvPr userDrawn="1"/>
        </p:nvSpPr>
        <p:spPr>
          <a:xfrm>
            <a:off x="3" y="6363744"/>
            <a:ext cx="12239999" cy="503565"/>
          </a:xfrm>
          <a:prstGeom prst="rect">
            <a:avLst/>
          </a:prstGeom>
          <a:solidFill>
            <a:srgbClr val="3B91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pic>
        <p:nvPicPr>
          <p:cNvPr id="8" name="Afbeelding 7"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15537937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7" name="Rechthoek 6"/>
          <p:cNvSpPr/>
          <p:nvPr userDrawn="1"/>
        </p:nvSpPr>
        <p:spPr>
          <a:xfrm>
            <a:off x="3" y="1"/>
            <a:ext cx="12239999" cy="6867307"/>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solidFill>
                <a:srgbClr val="FFFFFF"/>
              </a:solidFill>
            </a:endParaRPr>
          </a:p>
        </p:txBody>
      </p:sp>
      <p:sp>
        <p:nvSpPr>
          <p:cNvPr id="2" name="Titel 1"/>
          <p:cNvSpPr>
            <a:spLocks noGrp="1"/>
          </p:cNvSpPr>
          <p:nvPr>
            <p:ph type="ctrTitle"/>
          </p:nvPr>
        </p:nvSpPr>
        <p:spPr>
          <a:xfrm>
            <a:off x="914400" y="2130429"/>
            <a:ext cx="10363200" cy="1470025"/>
          </a:xfrm>
        </p:spPr>
        <p:txBody>
          <a:bodyPr/>
          <a:lstStyle>
            <a:lvl1pPr algn="ctr">
              <a:defRPr b="1">
                <a:solidFill>
                  <a:srgbClr val="FFFFFF"/>
                </a:solidFill>
              </a:defRPr>
            </a:lvl1pPr>
          </a:lstStyle>
          <a:p>
            <a:r>
              <a:rPr lang="en-US" dirty="0" err="1"/>
              <a:t>Titelstijl</a:t>
            </a:r>
            <a:r>
              <a:rPr lang="en-US" dirty="0"/>
              <a:t> van model </a:t>
            </a:r>
            <a:r>
              <a:rPr lang="en-US" dirty="0" err="1"/>
              <a:t>bewerken</a:t>
            </a:r>
            <a:endParaRPr lang="nl-NL" dirty="0"/>
          </a:p>
        </p:txBody>
      </p:sp>
      <p:sp>
        <p:nvSpPr>
          <p:cNvPr id="3" name="Subtitel 2"/>
          <p:cNvSpPr>
            <a:spLocks noGrp="1"/>
          </p:cNvSpPr>
          <p:nvPr>
            <p:ph type="subTitle" idx="1"/>
          </p:nvPr>
        </p:nvSpPr>
        <p:spPr>
          <a:xfrm>
            <a:off x="1828800" y="3886200"/>
            <a:ext cx="8534400" cy="1752600"/>
          </a:xfrm>
        </p:spPr>
        <p:txBody>
          <a:bodyPr>
            <a:normAutofit/>
          </a:bodyPr>
          <a:lstStyle>
            <a:lvl1pPr marL="0" indent="0" algn="ctr">
              <a:buNone/>
              <a:defRPr sz="2667">
                <a:solidFill>
                  <a:srgbClr val="FFFFFF"/>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dirty="0" err="1"/>
              <a:t>Klik</a:t>
            </a:r>
            <a:r>
              <a:rPr lang="en-US" dirty="0"/>
              <a:t> </a:t>
            </a:r>
            <a:r>
              <a:rPr lang="en-US" dirty="0" err="1"/>
              <a:t>om</a:t>
            </a:r>
            <a:r>
              <a:rPr lang="en-US" dirty="0"/>
              <a:t> de </a:t>
            </a:r>
            <a:r>
              <a:rPr lang="en-US" dirty="0" err="1"/>
              <a:t>titelstijl</a:t>
            </a:r>
            <a:r>
              <a:rPr lang="en-US" dirty="0"/>
              <a:t> van het model </a:t>
            </a:r>
            <a:r>
              <a:rPr lang="en-US" dirty="0" err="1"/>
              <a:t>te</a:t>
            </a:r>
            <a:r>
              <a:rPr lang="en-US" dirty="0"/>
              <a:t> </a:t>
            </a:r>
            <a:r>
              <a:rPr lang="en-US" dirty="0" err="1"/>
              <a:t>bewerken</a:t>
            </a:r>
            <a:endParaRPr lang="nl-NL" dirty="0"/>
          </a:p>
        </p:txBody>
      </p:sp>
      <p:pic>
        <p:nvPicPr>
          <p:cNvPr id="8" name="Afbeelding 7"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3599816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2_Titeldia">
    <p:spTree>
      <p:nvGrpSpPr>
        <p:cNvPr id="1" name=""/>
        <p:cNvGrpSpPr/>
        <p:nvPr/>
      </p:nvGrpSpPr>
      <p:grpSpPr>
        <a:xfrm>
          <a:off x="0" y="0"/>
          <a:ext cx="0" cy="0"/>
          <a:chOff x="0" y="0"/>
          <a:chExt cx="0" cy="0"/>
        </a:xfrm>
      </p:grpSpPr>
      <p:sp>
        <p:nvSpPr>
          <p:cNvPr id="8" name="Rechthoek 7"/>
          <p:cNvSpPr/>
          <p:nvPr userDrawn="1"/>
        </p:nvSpPr>
        <p:spPr>
          <a:xfrm>
            <a:off x="3" y="1"/>
            <a:ext cx="12239999" cy="6867307"/>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solidFill>
                <a:srgbClr val="FFFFFF"/>
              </a:solidFill>
            </a:endParaRPr>
          </a:p>
        </p:txBody>
      </p:sp>
      <p:pic>
        <p:nvPicPr>
          <p:cNvPr id="4" name="Afbeelding 3" descr="intro4.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1138552" y="2130429"/>
            <a:ext cx="10013424" cy="1470025"/>
          </a:xfrm>
        </p:spPr>
        <p:txBody>
          <a:bodyPr/>
          <a:lstStyle>
            <a:lvl1pPr algn="ctr">
              <a:defRPr b="1">
                <a:solidFill>
                  <a:srgbClr val="FFFFFF"/>
                </a:solidFill>
              </a:defRPr>
            </a:lvl1pPr>
          </a:lstStyle>
          <a:p>
            <a:r>
              <a:rPr lang="en-US" dirty="0" err="1"/>
              <a:t>Titelstijl</a:t>
            </a:r>
            <a:r>
              <a:rPr lang="en-US" dirty="0"/>
              <a:t> van model </a:t>
            </a:r>
            <a:r>
              <a:rPr lang="en-US" dirty="0" err="1"/>
              <a:t>bewerken</a:t>
            </a:r>
            <a:endParaRPr lang="nl-NL" dirty="0"/>
          </a:p>
        </p:txBody>
      </p:sp>
      <p:sp>
        <p:nvSpPr>
          <p:cNvPr id="3" name="Subtitel 2"/>
          <p:cNvSpPr>
            <a:spLocks noGrp="1"/>
          </p:cNvSpPr>
          <p:nvPr>
            <p:ph type="subTitle" idx="1"/>
          </p:nvPr>
        </p:nvSpPr>
        <p:spPr>
          <a:xfrm>
            <a:off x="2989987" y="3886200"/>
            <a:ext cx="6892068" cy="1752600"/>
          </a:xfrm>
        </p:spPr>
        <p:txBody>
          <a:bodyPr>
            <a:normAutofit/>
          </a:bodyPr>
          <a:lstStyle>
            <a:lvl1pPr marL="0" indent="0" algn="ctr">
              <a:buNone/>
              <a:defRPr sz="2667">
                <a:solidFill>
                  <a:srgbClr val="FFFFFF"/>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dirty="0" err="1"/>
              <a:t>Klik</a:t>
            </a:r>
            <a:r>
              <a:rPr lang="en-US" dirty="0"/>
              <a:t> </a:t>
            </a:r>
            <a:r>
              <a:rPr lang="en-US" dirty="0" err="1"/>
              <a:t>om</a:t>
            </a:r>
            <a:r>
              <a:rPr lang="en-US" dirty="0"/>
              <a:t> de </a:t>
            </a:r>
            <a:r>
              <a:rPr lang="en-US" dirty="0" err="1"/>
              <a:t>titelstijl</a:t>
            </a:r>
            <a:r>
              <a:rPr lang="en-US" dirty="0"/>
              <a:t> van het model </a:t>
            </a:r>
            <a:r>
              <a:rPr lang="en-US" dirty="0" err="1"/>
              <a:t>te</a:t>
            </a:r>
            <a:r>
              <a:rPr lang="en-US" dirty="0"/>
              <a:t> </a:t>
            </a:r>
            <a:r>
              <a:rPr lang="en-US" dirty="0" err="1"/>
              <a:t>bewerken</a:t>
            </a:r>
            <a:endParaRPr lang="nl-NL" dirty="0"/>
          </a:p>
        </p:txBody>
      </p:sp>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6" name="Afbeelding 5" descr="wij zijn een social enterprise.png"/>
          <p:cNvPicPr>
            <a:picLocks noChangeAspect="1"/>
          </p:cNvPicPr>
          <p:nvPr userDrawn="1"/>
        </p:nvPicPr>
        <p:blipFill>
          <a:blip r:embed="rId3" cstate="print">
            <a:duotone>
              <a:schemeClr val="accent5">
                <a:shade val="45000"/>
                <a:satMod val="135000"/>
              </a:schemeClr>
              <a:prstClr val="white"/>
            </a:duotone>
          </a:blip>
          <a:stretch>
            <a:fillRect/>
          </a:stretch>
        </p:blipFill>
        <p:spPr>
          <a:xfrm>
            <a:off x="9988146" y="5638804"/>
            <a:ext cx="1017343" cy="1019257"/>
          </a:xfrm>
          <a:prstGeom prst="rect">
            <a:avLst/>
          </a:prstGeom>
        </p:spPr>
      </p:pic>
      <p:pic>
        <p:nvPicPr>
          <p:cNvPr id="7" name="Afbeelding 6" descr="2014-B-Corp-Identity-Guide.png"/>
          <p:cNvPicPr>
            <a:picLocks noChangeAspect="1"/>
          </p:cNvPicPr>
          <p:nvPr userDrawn="1"/>
        </p:nvPicPr>
        <p:blipFill rotWithShape="1">
          <a:blip r:embed="rId4">
            <a:extLst>
              <a:ext uri="{28A0092B-C50C-407E-A947-70E740481C1C}">
                <a14:useLocalDpi xmlns:a14="http://schemas.microsoft.com/office/drawing/2010/main" val="0"/>
              </a:ext>
            </a:extLst>
          </a:blip>
          <a:srcRect r="61009" b="37729"/>
          <a:stretch/>
        </p:blipFill>
        <p:spPr>
          <a:xfrm>
            <a:off x="11151979" y="5617245"/>
            <a:ext cx="746340" cy="1097609"/>
          </a:xfrm>
          <a:prstGeom prst="rect">
            <a:avLst/>
          </a:prstGeom>
        </p:spPr>
      </p:pic>
    </p:spTree>
    <p:extLst>
      <p:ext uri="{BB962C8B-B14F-4D97-AF65-F5344CB8AC3E}">
        <p14:creationId xmlns:p14="http://schemas.microsoft.com/office/powerpoint/2010/main" val="2536456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3_Titeldia">
    <p:spTree>
      <p:nvGrpSpPr>
        <p:cNvPr id="1" name=""/>
        <p:cNvGrpSpPr/>
        <p:nvPr/>
      </p:nvGrpSpPr>
      <p:grpSpPr>
        <a:xfrm>
          <a:off x="0" y="0"/>
          <a:ext cx="0" cy="0"/>
          <a:chOff x="0" y="0"/>
          <a:chExt cx="0" cy="0"/>
        </a:xfrm>
      </p:grpSpPr>
      <p:sp>
        <p:nvSpPr>
          <p:cNvPr id="7" name="Rechthoek 6"/>
          <p:cNvSpPr/>
          <p:nvPr userDrawn="1"/>
        </p:nvSpPr>
        <p:spPr>
          <a:xfrm>
            <a:off x="3" y="1"/>
            <a:ext cx="12239999" cy="6867307"/>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solidFill>
                <a:srgbClr val="FFFFFF"/>
              </a:solidFill>
            </a:endParaRPr>
          </a:p>
        </p:txBody>
      </p:sp>
      <p:pic>
        <p:nvPicPr>
          <p:cNvPr id="4" name="Afbeelding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1138552" y="861356"/>
            <a:ext cx="10013424" cy="2876053"/>
          </a:xfrm>
        </p:spPr>
        <p:txBody>
          <a:bodyPr/>
          <a:lstStyle>
            <a:lvl1pPr algn="ctr">
              <a:defRPr b="1">
                <a:solidFill>
                  <a:srgbClr val="3C93B4"/>
                </a:solidFill>
              </a:defRPr>
            </a:lvl1pPr>
          </a:lstStyle>
          <a:p>
            <a:r>
              <a:rPr lang="en-US" dirty="0" err="1"/>
              <a:t>Titelstijl</a:t>
            </a:r>
            <a:r>
              <a:rPr lang="en-US" dirty="0"/>
              <a:t> van model </a:t>
            </a:r>
            <a:r>
              <a:rPr lang="en-US" dirty="0" err="1"/>
              <a:t>bewerken</a:t>
            </a:r>
            <a:endParaRPr lang="nl-NL" dirty="0"/>
          </a:p>
        </p:txBody>
      </p:sp>
      <p:sp>
        <p:nvSpPr>
          <p:cNvPr id="3" name="Subtitel 2"/>
          <p:cNvSpPr>
            <a:spLocks noGrp="1"/>
          </p:cNvSpPr>
          <p:nvPr>
            <p:ph type="subTitle" idx="1"/>
          </p:nvPr>
        </p:nvSpPr>
        <p:spPr>
          <a:xfrm>
            <a:off x="1269927" y="4017595"/>
            <a:ext cx="10057212" cy="960752"/>
          </a:xfrm>
        </p:spPr>
        <p:txBody>
          <a:bodyPr>
            <a:normAutofit/>
          </a:bodyPr>
          <a:lstStyle>
            <a:lvl1pPr marL="0" indent="0" algn="ctr">
              <a:buNone/>
              <a:defRPr sz="2667">
                <a:solidFill>
                  <a:srgbClr val="3C93B4"/>
                </a:solidFill>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r>
              <a:rPr lang="en-US" dirty="0" err="1"/>
              <a:t>Klik</a:t>
            </a:r>
            <a:r>
              <a:rPr lang="en-US" dirty="0"/>
              <a:t> </a:t>
            </a:r>
            <a:r>
              <a:rPr lang="en-US" dirty="0" err="1"/>
              <a:t>om</a:t>
            </a:r>
            <a:r>
              <a:rPr lang="en-US" dirty="0"/>
              <a:t> de </a:t>
            </a:r>
            <a:r>
              <a:rPr lang="en-US" dirty="0" err="1"/>
              <a:t>titelstijl</a:t>
            </a:r>
            <a:r>
              <a:rPr lang="en-US" dirty="0"/>
              <a:t> van het model </a:t>
            </a:r>
            <a:r>
              <a:rPr lang="en-US" dirty="0" err="1"/>
              <a:t>te</a:t>
            </a:r>
            <a:r>
              <a:rPr lang="en-US" dirty="0"/>
              <a:t> </a:t>
            </a:r>
            <a:r>
              <a:rPr lang="en-US" dirty="0" err="1"/>
              <a:t>bewerken</a:t>
            </a:r>
            <a:endParaRPr lang="nl-NL" dirty="0"/>
          </a:p>
        </p:txBody>
      </p:sp>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pic>
        <p:nvPicPr>
          <p:cNvPr id="6" name="Afbeelding 5" descr="logo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Tree>
    <p:extLst>
      <p:ext uri="{BB962C8B-B14F-4D97-AF65-F5344CB8AC3E}">
        <p14:creationId xmlns:p14="http://schemas.microsoft.com/office/powerpoint/2010/main" val="20886513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inhoud 2"/>
          <p:cNvSpPr>
            <a:spLocks noGrp="1"/>
          </p:cNvSpPr>
          <p:nvPr>
            <p:ph idx="1"/>
          </p:nvPr>
        </p:nvSpPr>
        <p:spPr/>
        <p:txBody>
          <a:bodyPr/>
          <a:lstStyle>
            <a:lvl1pPr marL="457167" indent="-457167">
              <a:buFont typeface="Wingdings" charset="2"/>
              <a:buChar char="§"/>
              <a:defRPr/>
            </a:lvl1pPr>
            <a:lvl2pPr marL="990526" indent="-380972">
              <a:buFont typeface="Wingdings" charset="2"/>
              <a:buChar char="§"/>
              <a:defRPr/>
            </a:lvl2pPr>
            <a:lvl3pPr marL="1523887" indent="-304776">
              <a:buFont typeface="Wingdings" charset="2"/>
              <a:buChar char="§"/>
              <a:defRPr/>
            </a:lvl3pPr>
          </a:lstStyle>
          <a:p>
            <a:pPr lvl="0"/>
            <a:r>
              <a:rPr lang="en-US" dirty="0" err="1"/>
              <a:t>Klik</a:t>
            </a:r>
            <a:r>
              <a:rPr lang="en-US" dirty="0"/>
              <a:t> </a:t>
            </a:r>
            <a:r>
              <a:rPr lang="en-US" dirty="0" err="1"/>
              <a:t>om</a:t>
            </a:r>
            <a:r>
              <a:rPr lang="en-US" dirty="0"/>
              <a:t> de </a:t>
            </a:r>
            <a:r>
              <a:rPr lang="en-US" dirty="0" err="1"/>
              <a:t>tekststijl</a:t>
            </a:r>
            <a:r>
              <a:rPr lang="en-US" dirty="0"/>
              <a:t> van het model </a:t>
            </a:r>
            <a:r>
              <a:rPr lang="en-US" dirty="0" err="1"/>
              <a:t>te</a:t>
            </a:r>
            <a:r>
              <a:rPr lang="en-US" dirty="0"/>
              <a:t> </a:t>
            </a:r>
            <a:r>
              <a:rPr lang="en-US" dirty="0" err="1"/>
              <a:t>bewerken</a:t>
            </a:r>
            <a:endParaRPr lang="en-US" dirty="0"/>
          </a:p>
          <a:p>
            <a:pPr lvl="1"/>
            <a:r>
              <a:rPr lang="en-US" dirty="0" err="1"/>
              <a:t>Tweede</a:t>
            </a:r>
            <a:r>
              <a:rPr lang="en-US" dirty="0"/>
              <a:t> </a:t>
            </a:r>
            <a:r>
              <a:rPr lang="en-US" dirty="0" err="1"/>
              <a:t>niveau</a:t>
            </a:r>
            <a:endParaRPr lang="en-US" dirty="0"/>
          </a:p>
          <a:p>
            <a:pPr lvl="2"/>
            <a:r>
              <a:rPr lang="en-US" dirty="0" err="1"/>
              <a:t>Derde</a:t>
            </a:r>
            <a:r>
              <a:rPr lang="en-US" dirty="0"/>
              <a:t> </a:t>
            </a:r>
            <a:r>
              <a:rPr lang="en-US" dirty="0" err="1"/>
              <a:t>niveau</a:t>
            </a:r>
            <a:endParaRPr lang="en-US" dirty="0"/>
          </a:p>
        </p:txBody>
      </p:sp>
      <p:sp>
        <p:nvSpPr>
          <p:cNvPr id="7" name="Rechthoek 6"/>
          <p:cNvSpPr/>
          <p:nvPr userDrawn="1"/>
        </p:nvSpPr>
        <p:spPr>
          <a:xfrm>
            <a:off x="3" y="6363744"/>
            <a:ext cx="12239999" cy="503565"/>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pic>
        <p:nvPicPr>
          <p:cNvPr id="8" name="Afbeelding 7"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9"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6830834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Titelstijl</a:t>
            </a:r>
            <a:r>
              <a:rPr lang="en-US" dirty="0"/>
              <a:t> van model </a:t>
            </a:r>
            <a:r>
              <a:rPr lang="en-US" dirty="0" err="1"/>
              <a:t>bewerken</a:t>
            </a:r>
            <a:endParaRPr lang="nl-NL" dirty="0"/>
          </a:p>
        </p:txBody>
      </p:sp>
      <p:sp>
        <p:nvSpPr>
          <p:cNvPr id="6" name="Rechthoek 5"/>
          <p:cNvSpPr/>
          <p:nvPr userDrawn="1"/>
        </p:nvSpPr>
        <p:spPr>
          <a:xfrm>
            <a:off x="3" y="6363744"/>
            <a:ext cx="12239999" cy="503565"/>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pic>
        <p:nvPicPr>
          <p:cNvPr id="7" name="Afbeelding 6"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7925229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1_Alleen titel">
    <p:spTree>
      <p:nvGrpSpPr>
        <p:cNvPr id="1" name=""/>
        <p:cNvGrpSpPr/>
        <p:nvPr/>
      </p:nvGrpSpPr>
      <p:grpSpPr>
        <a:xfrm>
          <a:off x="0" y="0"/>
          <a:ext cx="0" cy="0"/>
          <a:chOff x="0" y="0"/>
          <a:chExt cx="0" cy="0"/>
        </a:xfrm>
      </p:grpSpPr>
      <p:sp>
        <p:nvSpPr>
          <p:cNvPr id="6" name="Rechthoek 5"/>
          <p:cNvSpPr/>
          <p:nvPr userDrawn="1"/>
        </p:nvSpPr>
        <p:spPr>
          <a:xfrm>
            <a:off x="3" y="1"/>
            <a:ext cx="12239999" cy="6867307"/>
          </a:xfrm>
          <a:prstGeom prst="rect">
            <a:avLst/>
          </a:prstGeom>
          <a:solidFill>
            <a:srgbClr val="3C93B4"/>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2" name="Titel 1"/>
          <p:cNvSpPr>
            <a:spLocks noGrp="1"/>
          </p:cNvSpPr>
          <p:nvPr>
            <p:ph type="title"/>
          </p:nvPr>
        </p:nvSpPr>
        <p:spPr/>
        <p:txBody>
          <a:bodyPr/>
          <a:lstStyle>
            <a:lvl1pPr>
              <a:defRPr b="1">
                <a:solidFill>
                  <a:srgbClr val="FFFFFF"/>
                </a:solidFill>
              </a:defRPr>
            </a:lvl1pPr>
          </a:lstStyle>
          <a:p>
            <a:r>
              <a:rPr lang="en-US" dirty="0" err="1"/>
              <a:t>Titelstijl</a:t>
            </a:r>
            <a:r>
              <a:rPr lang="en-US" dirty="0"/>
              <a:t> van model </a:t>
            </a:r>
            <a:r>
              <a:rPr lang="en-US" dirty="0" err="1"/>
              <a:t>bewerken</a:t>
            </a:r>
            <a:endParaRPr lang="nl-NL" dirty="0"/>
          </a:p>
        </p:txBody>
      </p:sp>
      <p:pic>
        <p:nvPicPr>
          <p:cNvPr id="7" name="Afbeelding 6"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2950424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2_Alleen titel">
    <p:spTree>
      <p:nvGrpSpPr>
        <p:cNvPr id="1" name=""/>
        <p:cNvGrpSpPr/>
        <p:nvPr/>
      </p:nvGrpSpPr>
      <p:grpSpPr>
        <a:xfrm>
          <a:off x="0" y="0"/>
          <a:ext cx="0" cy="0"/>
          <a:chOff x="0" y="0"/>
          <a:chExt cx="0" cy="0"/>
        </a:xfrm>
      </p:grpSpPr>
      <p:sp>
        <p:nvSpPr>
          <p:cNvPr id="6" name="Rechthoek 5"/>
          <p:cNvSpPr/>
          <p:nvPr userDrawn="1"/>
        </p:nvSpPr>
        <p:spPr>
          <a:xfrm>
            <a:off x="3" y="1"/>
            <a:ext cx="12239999" cy="6867307"/>
          </a:xfrm>
          <a:prstGeom prst="rect">
            <a:avLst/>
          </a:prstGeom>
          <a:solidFill>
            <a:srgbClr val="A63F3D"/>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2" name="Titel 1"/>
          <p:cNvSpPr>
            <a:spLocks noGrp="1"/>
          </p:cNvSpPr>
          <p:nvPr>
            <p:ph type="title"/>
          </p:nvPr>
        </p:nvSpPr>
        <p:spPr/>
        <p:txBody>
          <a:bodyPr/>
          <a:lstStyle>
            <a:lvl1pPr>
              <a:defRPr b="1">
                <a:solidFill>
                  <a:srgbClr val="FFFFFF"/>
                </a:solidFill>
              </a:defRPr>
            </a:lvl1pPr>
          </a:lstStyle>
          <a:p>
            <a:r>
              <a:rPr lang="en-US" dirty="0" err="1"/>
              <a:t>Titelstijl</a:t>
            </a:r>
            <a:r>
              <a:rPr lang="en-US" dirty="0"/>
              <a:t> van model </a:t>
            </a:r>
            <a:r>
              <a:rPr lang="en-US" dirty="0" err="1"/>
              <a:t>bewerken</a:t>
            </a:r>
            <a:endParaRPr lang="nl-NL" dirty="0"/>
          </a:p>
        </p:txBody>
      </p:sp>
      <p:pic>
        <p:nvPicPr>
          <p:cNvPr id="7" name="Afbeelding 6"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3922925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4_Alleen titel">
    <p:spTree>
      <p:nvGrpSpPr>
        <p:cNvPr id="1" name=""/>
        <p:cNvGrpSpPr/>
        <p:nvPr/>
      </p:nvGrpSpPr>
      <p:grpSpPr>
        <a:xfrm>
          <a:off x="0" y="0"/>
          <a:ext cx="0" cy="0"/>
          <a:chOff x="0" y="0"/>
          <a:chExt cx="0" cy="0"/>
        </a:xfrm>
      </p:grpSpPr>
      <p:sp>
        <p:nvSpPr>
          <p:cNvPr id="6" name="Rechthoek 5"/>
          <p:cNvSpPr/>
          <p:nvPr userDrawn="1"/>
        </p:nvSpPr>
        <p:spPr>
          <a:xfrm>
            <a:off x="3" y="1"/>
            <a:ext cx="12239999" cy="6867307"/>
          </a:xfrm>
          <a:prstGeom prst="rect">
            <a:avLst/>
          </a:prstGeom>
          <a:solidFill>
            <a:srgbClr val="3CAD80"/>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2" name="Titel 1"/>
          <p:cNvSpPr>
            <a:spLocks noGrp="1"/>
          </p:cNvSpPr>
          <p:nvPr>
            <p:ph type="title"/>
          </p:nvPr>
        </p:nvSpPr>
        <p:spPr/>
        <p:txBody>
          <a:bodyPr/>
          <a:lstStyle>
            <a:lvl1pPr>
              <a:defRPr b="1">
                <a:solidFill>
                  <a:srgbClr val="FFFFFF"/>
                </a:solidFill>
              </a:defRPr>
            </a:lvl1pPr>
          </a:lstStyle>
          <a:p>
            <a:r>
              <a:rPr lang="en-US" dirty="0" err="1"/>
              <a:t>Titelstijl</a:t>
            </a:r>
            <a:r>
              <a:rPr lang="en-US" dirty="0"/>
              <a:t> van model </a:t>
            </a:r>
            <a:r>
              <a:rPr lang="en-US" dirty="0" err="1"/>
              <a:t>bewerken</a:t>
            </a:r>
            <a:endParaRPr lang="nl-NL" dirty="0"/>
          </a:p>
        </p:txBody>
      </p:sp>
      <p:pic>
        <p:nvPicPr>
          <p:cNvPr id="7" name="Afbeelding 6"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22539339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3_Alleen titel">
    <p:spTree>
      <p:nvGrpSpPr>
        <p:cNvPr id="1" name=""/>
        <p:cNvGrpSpPr/>
        <p:nvPr/>
      </p:nvGrpSpPr>
      <p:grpSpPr>
        <a:xfrm>
          <a:off x="0" y="0"/>
          <a:ext cx="0" cy="0"/>
          <a:chOff x="0" y="0"/>
          <a:chExt cx="0" cy="0"/>
        </a:xfrm>
      </p:grpSpPr>
      <p:sp>
        <p:nvSpPr>
          <p:cNvPr id="6" name="Rechthoek 5"/>
          <p:cNvSpPr/>
          <p:nvPr userDrawn="1"/>
        </p:nvSpPr>
        <p:spPr>
          <a:xfrm>
            <a:off x="3" y="1"/>
            <a:ext cx="12239999" cy="6867307"/>
          </a:xfrm>
          <a:prstGeom prst="rect">
            <a:avLst/>
          </a:prstGeom>
          <a:solidFill>
            <a:srgbClr val="DBAE5E"/>
          </a:solidFill>
          <a:ln>
            <a:noFill/>
          </a:ln>
          <a:effectLst/>
        </p:spPr>
        <p:style>
          <a:lnRef idx="1">
            <a:schemeClr val="accent1"/>
          </a:lnRef>
          <a:fillRef idx="3">
            <a:schemeClr val="accent1"/>
          </a:fillRef>
          <a:effectRef idx="2">
            <a:schemeClr val="accent1"/>
          </a:effectRef>
          <a:fontRef idx="minor">
            <a:schemeClr val="lt1"/>
          </a:fontRef>
        </p:style>
        <p:txBody>
          <a:bodyPr lIns="121915" tIns="60957" rIns="121915" bIns="60957" rtlCol="0" anchor="ctr"/>
          <a:lstStyle/>
          <a:p>
            <a:pPr algn="ctr"/>
            <a:endParaRPr lang="nl-NL" sz="2400"/>
          </a:p>
        </p:txBody>
      </p:sp>
      <p:sp>
        <p:nvSpPr>
          <p:cNvPr id="2" name="Titel 1"/>
          <p:cNvSpPr>
            <a:spLocks noGrp="1"/>
          </p:cNvSpPr>
          <p:nvPr>
            <p:ph type="title"/>
          </p:nvPr>
        </p:nvSpPr>
        <p:spPr/>
        <p:txBody>
          <a:bodyPr/>
          <a:lstStyle>
            <a:lvl1pPr>
              <a:defRPr b="1">
                <a:solidFill>
                  <a:srgbClr val="FFFFFF"/>
                </a:solidFill>
              </a:defRPr>
            </a:lvl1pPr>
          </a:lstStyle>
          <a:p>
            <a:r>
              <a:rPr lang="en-US" dirty="0" err="1"/>
              <a:t>Titelstijl</a:t>
            </a:r>
            <a:r>
              <a:rPr lang="en-US" dirty="0"/>
              <a:t> van model </a:t>
            </a:r>
            <a:r>
              <a:rPr lang="en-US" dirty="0" err="1"/>
              <a:t>bewerken</a:t>
            </a:r>
            <a:endParaRPr lang="nl-NL" dirty="0"/>
          </a:p>
        </p:txBody>
      </p:sp>
      <p:pic>
        <p:nvPicPr>
          <p:cNvPr id="7" name="Afbeelding 6" descr="logo_whi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8" name="Tijdelijke aanduiding voor dianummer 5"/>
          <p:cNvSpPr>
            <a:spLocks noGrp="1"/>
          </p:cNvSpPr>
          <p:nvPr>
            <p:ph type="sldNum" sz="quarter" idx="4"/>
          </p:nvPr>
        </p:nvSpPr>
        <p:spPr>
          <a:xfrm>
            <a:off x="145185" y="6381480"/>
            <a:ext cx="2844800" cy="365125"/>
          </a:xfrm>
          <a:prstGeom prst="rect">
            <a:avLst/>
          </a:prstGeom>
        </p:spPr>
        <p:txBody>
          <a:bodyPr vert="horz" lIns="91436" tIns="45718" rIns="91436" bIns="45718" rtlCol="0" anchor="ctr"/>
          <a:lstStyle>
            <a:lvl1pPr algn="l">
              <a:defRPr sz="1600">
                <a:solidFill>
                  <a:schemeClr val="bg1"/>
                </a:solidFill>
              </a:defRPr>
            </a:lvl1pPr>
          </a:lstStyle>
          <a:p>
            <a:fld id="{01012BE0-E133-2941-B262-92CF92F8FA03}" type="slidenum">
              <a:rPr lang="nl-NL" smtClean="0"/>
              <a:pPr/>
              <a:t>‹#›</a:t>
            </a:fld>
            <a:endParaRPr lang="nl-NL"/>
          </a:p>
        </p:txBody>
      </p:sp>
    </p:spTree>
    <p:extLst>
      <p:ext uri="{BB962C8B-B14F-4D97-AF65-F5344CB8AC3E}">
        <p14:creationId xmlns:p14="http://schemas.microsoft.com/office/powerpoint/2010/main" val="40905384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40302" y="6495311"/>
            <a:ext cx="1230748" cy="239996"/>
          </a:xfrm>
          <a:prstGeom prst="rect">
            <a:avLst/>
          </a:prstGeom>
        </p:spPr>
      </p:pic>
    </p:spTree>
    <p:extLst>
      <p:ext uri="{BB962C8B-B14F-4D97-AF65-F5344CB8AC3E}">
        <p14:creationId xmlns:p14="http://schemas.microsoft.com/office/powerpoint/2010/main" val="3447064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56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9"/>
            <a:ext cx="10972800" cy="1143000"/>
          </a:xfrm>
          <a:prstGeom prst="rect">
            <a:avLst/>
          </a:prstGeom>
        </p:spPr>
        <p:txBody>
          <a:bodyPr vert="horz" lIns="91436" tIns="45718" rIns="91436" bIns="45718" rtlCol="0" anchor="ctr">
            <a:normAutofit/>
          </a:bodyPr>
          <a:lstStyle/>
          <a:p>
            <a:r>
              <a:rPr lang="en-US" err="1"/>
              <a:t>Titelstijl</a:t>
            </a:r>
            <a:r>
              <a:rPr lang="en-US"/>
              <a:t> van model </a:t>
            </a:r>
            <a:r>
              <a:rPr lang="en-US" err="1"/>
              <a:t>bewerken</a:t>
            </a:r>
            <a:endParaRPr lang="nl-NL"/>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36" tIns="45718" rIns="91436" bIns="45718" rtlCol="0">
            <a:normAutofit/>
          </a:bodyPr>
          <a:lstStyle/>
          <a:p>
            <a:pPr lvl="0"/>
            <a:r>
              <a:rPr lang="en-US" err="1"/>
              <a:t>Klik</a:t>
            </a:r>
            <a:r>
              <a:rPr lang="en-US"/>
              <a:t> </a:t>
            </a:r>
            <a:r>
              <a:rPr lang="en-US" err="1"/>
              <a:t>om</a:t>
            </a:r>
            <a:r>
              <a:rPr lang="en-US"/>
              <a:t> de </a:t>
            </a:r>
            <a:r>
              <a:rPr lang="en-US" err="1"/>
              <a:t>tekststijl</a:t>
            </a:r>
            <a:r>
              <a:rPr lang="en-US"/>
              <a:t> van het model </a:t>
            </a:r>
            <a:r>
              <a:rPr lang="en-US" err="1"/>
              <a:t>te</a:t>
            </a:r>
            <a:r>
              <a:rPr lang="en-US"/>
              <a:t> </a:t>
            </a:r>
            <a:r>
              <a:rPr lang="en-US" err="1"/>
              <a:t>bewerken</a:t>
            </a:r>
            <a:endParaRPr lang="en-US"/>
          </a:p>
          <a:p>
            <a:pPr lvl="1"/>
            <a:r>
              <a:rPr lang="en-US" err="1"/>
              <a:t>Tweede</a:t>
            </a:r>
            <a:r>
              <a:rPr lang="en-US"/>
              <a:t> </a:t>
            </a:r>
            <a:r>
              <a:rPr lang="en-US" err="1"/>
              <a:t>niveau</a:t>
            </a:r>
            <a:endParaRPr lang="en-US"/>
          </a:p>
          <a:p>
            <a:pPr lvl="2"/>
            <a:r>
              <a:rPr lang="en-US" err="1"/>
              <a:t>Derde</a:t>
            </a:r>
            <a:r>
              <a:rPr lang="en-US"/>
              <a:t> </a:t>
            </a:r>
            <a:r>
              <a:rPr lang="en-US" err="1"/>
              <a:t>niveau</a:t>
            </a:r>
            <a:endParaRPr lang="en-US"/>
          </a:p>
          <a:p>
            <a:pPr lvl="3"/>
            <a:r>
              <a:rPr lang="en-US" err="1"/>
              <a:t>Vierde</a:t>
            </a:r>
            <a:r>
              <a:rPr lang="en-US"/>
              <a:t> </a:t>
            </a:r>
            <a:r>
              <a:rPr lang="en-US" err="1"/>
              <a:t>niveau</a:t>
            </a:r>
            <a:endParaRPr lang="en-US"/>
          </a:p>
          <a:p>
            <a:pPr lvl="4"/>
            <a:r>
              <a:rPr lang="en-US" err="1"/>
              <a:t>Vijfde</a:t>
            </a:r>
            <a:r>
              <a:rPr lang="en-US"/>
              <a:t> </a:t>
            </a:r>
            <a:r>
              <a:rPr lang="en-US" err="1"/>
              <a:t>niveau</a:t>
            </a:r>
            <a:endParaRPr lang="nl-NL"/>
          </a:p>
        </p:txBody>
      </p:sp>
    </p:spTree>
    <p:extLst>
      <p:ext uri="{BB962C8B-B14F-4D97-AF65-F5344CB8AC3E}">
        <p14:creationId xmlns:p14="http://schemas.microsoft.com/office/powerpoint/2010/main" val="3236150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609555" rtl="0" eaLnBrk="1" latinLnBrk="0" hangingPunct="1">
        <a:spcBef>
          <a:spcPct val="0"/>
        </a:spcBef>
        <a:buNone/>
        <a:defRPr sz="4267" kern="1200">
          <a:solidFill>
            <a:schemeClr val="tx1"/>
          </a:solidFill>
          <a:latin typeface="Arial"/>
          <a:ea typeface="+mj-ea"/>
          <a:cs typeface="Arial"/>
        </a:defRPr>
      </a:lvl1pPr>
    </p:titleStyle>
    <p:body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9"/>
            <a:ext cx="10972800" cy="1143000"/>
          </a:xfrm>
          <a:prstGeom prst="rect">
            <a:avLst/>
          </a:prstGeom>
        </p:spPr>
        <p:txBody>
          <a:bodyPr vert="horz" lIns="91436" tIns="45718" rIns="91436" bIns="45718" rtlCol="0" anchor="ctr">
            <a:normAutofit/>
          </a:bodyPr>
          <a:lstStyle/>
          <a:p>
            <a:r>
              <a:rPr lang="en-US" dirty="0" err="1"/>
              <a:t>Titelstijl</a:t>
            </a:r>
            <a:r>
              <a:rPr lang="en-US" dirty="0"/>
              <a:t> van model </a:t>
            </a:r>
            <a:r>
              <a:rPr lang="en-US" dirty="0" err="1"/>
              <a:t>bewerken</a:t>
            </a:r>
            <a:endParaRPr lang="nl-NL" dirty="0"/>
          </a:p>
        </p:txBody>
      </p:sp>
      <p:sp>
        <p:nvSpPr>
          <p:cNvPr id="3" name="Tijdelijke aanduiding voor tekst 2"/>
          <p:cNvSpPr>
            <a:spLocks noGrp="1"/>
          </p:cNvSpPr>
          <p:nvPr>
            <p:ph type="body" idx="1"/>
          </p:nvPr>
        </p:nvSpPr>
        <p:spPr>
          <a:xfrm>
            <a:off x="609600" y="1600201"/>
            <a:ext cx="10972800" cy="4525963"/>
          </a:xfrm>
          <a:prstGeom prst="rect">
            <a:avLst/>
          </a:prstGeom>
        </p:spPr>
        <p:txBody>
          <a:bodyPr vert="horz" lIns="91436" tIns="45718" rIns="91436" bIns="45718" rtlCol="0">
            <a:normAutofit/>
          </a:bodyPr>
          <a:lstStyle/>
          <a:p>
            <a:pPr lvl="0"/>
            <a:r>
              <a:rPr lang="en-US" dirty="0" err="1"/>
              <a:t>Klik</a:t>
            </a:r>
            <a:r>
              <a:rPr lang="en-US" dirty="0"/>
              <a:t> </a:t>
            </a:r>
            <a:r>
              <a:rPr lang="en-US" dirty="0" err="1"/>
              <a:t>om</a:t>
            </a:r>
            <a:r>
              <a:rPr lang="en-US" dirty="0"/>
              <a:t> de </a:t>
            </a:r>
            <a:r>
              <a:rPr lang="en-US" dirty="0" err="1"/>
              <a:t>tekststijl</a:t>
            </a:r>
            <a:r>
              <a:rPr lang="en-US" dirty="0"/>
              <a:t> van het model </a:t>
            </a:r>
            <a:r>
              <a:rPr lang="en-US" dirty="0" err="1"/>
              <a:t>te</a:t>
            </a:r>
            <a:r>
              <a:rPr lang="en-US" dirty="0"/>
              <a:t> </a:t>
            </a:r>
            <a:r>
              <a:rPr lang="en-US" dirty="0" err="1"/>
              <a:t>bewerken</a:t>
            </a:r>
            <a:endParaRPr lang="en-US" dirty="0"/>
          </a:p>
          <a:p>
            <a:pPr lvl="1"/>
            <a:r>
              <a:rPr lang="en-US" dirty="0" err="1"/>
              <a:t>Tweede</a:t>
            </a:r>
            <a:r>
              <a:rPr lang="en-US" dirty="0"/>
              <a:t> </a:t>
            </a:r>
            <a:r>
              <a:rPr lang="en-US" dirty="0" err="1"/>
              <a:t>niveau</a:t>
            </a:r>
            <a:endParaRPr lang="en-US" dirty="0"/>
          </a:p>
          <a:p>
            <a:pPr lvl="2"/>
            <a:r>
              <a:rPr lang="en-US" dirty="0" err="1"/>
              <a:t>Derde</a:t>
            </a:r>
            <a:r>
              <a:rPr lang="en-US" dirty="0"/>
              <a:t> </a:t>
            </a:r>
            <a:r>
              <a:rPr lang="en-US" dirty="0" err="1"/>
              <a:t>niveau</a:t>
            </a:r>
            <a:endParaRPr lang="en-US" dirty="0"/>
          </a:p>
          <a:p>
            <a:pPr lvl="3"/>
            <a:r>
              <a:rPr lang="en-US" dirty="0" err="1"/>
              <a:t>Vierde</a:t>
            </a:r>
            <a:r>
              <a:rPr lang="en-US" dirty="0"/>
              <a:t> </a:t>
            </a:r>
            <a:r>
              <a:rPr lang="en-US" dirty="0" err="1"/>
              <a:t>niveau</a:t>
            </a:r>
            <a:endParaRPr lang="en-US" dirty="0"/>
          </a:p>
          <a:p>
            <a:pPr lvl="4"/>
            <a:r>
              <a:rPr lang="en-US" dirty="0" err="1"/>
              <a:t>Vijfde</a:t>
            </a:r>
            <a:r>
              <a:rPr lang="en-US" dirty="0"/>
              <a:t> </a:t>
            </a:r>
            <a:r>
              <a:rPr lang="en-US" dirty="0" err="1"/>
              <a:t>niveau</a:t>
            </a:r>
            <a:endParaRPr lang="nl-NL" dirty="0"/>
          </a:p>
        </p:txBody>
      </p:sp>
    </p:spTree>
    <p:extLst>
      <p:ext uri="{BB962C8B-B14F-4D97-AF65-F5344CB8AC3E}">
        <p14:creationId xmlns:p14="http://schemas.microsoft.com/office/powerpoint/2010/main" val="243419704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609555" rtl="0" eaLnBrk="1" latinLnBrk="0" hangingPunct="1">
        <a:spcBef>
          <a:spcPct val="0"/>
        </a:spcBef>
        <a:buNone/>
        <a:defRPr sz="4267" kern="1200">
          <a:solidFill>
            <a:schemeClr val="tx1"/>
          </a:solidFill>
          <a:latin typeface="Arial"/>
          <a:ea typeface="+mj-ea"/>
          <a:cs typeface="Arial"/>
        </a:defRPr>
      </a:lvl1pPr>
    </p:titleStyle>
    <p:body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nl-NL"/>
      </a:defPPr>
      <a:lvl1pPr marL="0" algn="l" defTabSz="609555" rtl="0" eaLnBrk="1" latinLnBrk="0" hangingPunct="1">
        <a:defRPr sz="2400" kern="1200">
          <a:solidFill>
            <a:schemeClr val="tx1"/>
          </a:solidFill>
          <a:latin typeface="+mn-lt"/>
          <a:ea typeface="+mn-ea"/>
          <a:cs typeface="+mn-cs"/>
        </a:defRPr>
      </a:lvl1pPr>
      <a:lvl2pPr marL="609555" algn="l" defTabSz="609555" rtl="0" eaLnBrk="1" latinLnBrk="0" hangingPunct="1">
        <a:defRPr sz="2400" kern="1200">
          <a:solidFill>
            <a:schemeClr val="tx1"/>
          </a:solidFill>
          <a:latin typeface="+mn-lt"/>
          <a:ea typeface="+mn-ea"/>
          <a:cs typeface="+mn-cs"/>
        </a:defRPr>
      </a:lvl2pPr>
      <a:lvl3pPr marL="1219110" algn="l" defTabSz="609555" rtl="0" eaLnBrk="1" latinLnBrk="0" hangingPunct="1">
        <a:defRPr sz="2400" kern="1200">
          <a:solidFill>
            <a:schemeClr val="tx1"/>
          </a:solidFill>
          <a:latin typeface="+mn-lt"/>
          <a:ea typeface="+mn-ea"/>
          <a:cs typeface="+mn-cs"/>
        </a:defRPr>
      </a:lvl3pPr>
      <a:lvl4pPr marL="1828664" algn="l" defTabSz="609555" rtl="0" eaLnBrk="1" latinLnBrk="0" hangingPunct="1">
        <a:defRPr sz="2400" kern="1200">
          <a:solidFill>
            <a:schemeClr val="tx1"/>
          </a:solidFill>
          <a:latin typeface="+mn-lt"/>
          <a:ea typeface="+mn-ea"/>
          <a:cs typeface="+mn-cs"/>
        </a:defRPr>
      </a:lvl4pPr>
      <a:lvl5pPr marL="2438218" algn="l" defTabSz="609555" rtl="0" eaLnBrk="1" latinLnBrk="0" hangingPunct="1">
        <a:defRPr sz="2400" kern="1200">
          <a:solidFill>
            <a:schemeClr val="tx1"/>
          </a:solidFill>
          <a:latin typeface="+mn-lt"/>
          <a:ea typeface="+mn-ea"/>
          <a:cs typeface="+mn-cs"/>
        </a:defRPr>
      </a:lvl5pPr>
      <a:lvl6pPr marL="3047772" algn="l" defTabSz="609555" rtl="0" eaLnBrk="1" latinLnBrk="0" hangingPunct="1">
        <a:defRPr sz="2400" kern="1200">
          <a:solidFill>
            <a:schemeClr val="tx1"/>
          </a:solidFill>
          <a:latin typeface="+mn-lt"/>
          <a:ea typeface="+mn-ea"/>
          <a:cs typeface="+mn-cs"/>
        </a:defRPr>
      </a:lvl6pPr>
      <a:lvl7pPr marL="3657327" algn="l" defTabSz="609555" rtl="0" eaLnBrk="1" latinLnBrk="0" hangingPunct="1">
        <a:defRPr sz="2400" kern="1200">
          <a:solidFill>
            <a:schemeClr val="tx1"/>
          </a:solidFill>
          <a:latin typeface="+mn-lt"/>
          <a:ea typeface="+mn-ea"/>
          <a:cs typeface="+mn-cs"/>
        </a:defRPr>
      </a:lvl7pPr>
      <a:lvl8pPr marL="4266880" algn="l" defTabSz="609555" rtl="0" eaLnBrk="1" latinLnBrk="0" hangingPunct="1">
        <a:defRPr sz="2400" kern="1200">
          <a:solidFill>
            <a:schemeClr val="tx1"/>
          </a:solidFill>
          <a:latin typeface="+mn-lt"/>
          <a:ea typeface="+mn-ea"/>
          <a:cs typeface="+mn-cs"/>
        </a:defRPr>
      </a:lvl8pPr>
      <a:lvl9pPr marL="4876435" algn="l" defTabSz="60955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0.xml"/><Relationship Id="rId6" Type="http://schemas.openxmlformats.org/officeDocument/2006/relationships/image" Target="../media/image18.png"/><Relationship Id="rId5" Type="http://schemas.openxmlformats.org/officeDocument/2006/relationships/image" Target="../media/image26.png"/><Relationship Id="rId4" Type="http://schemas.openxmlformats.org/officeDocument/2006/relationships/image" Target="../media/image2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5977B"/>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1138552" y="2130429"/>
            <a:ext cx="10013424" cy="1470025"/>
          </a:xfrm>
        </p:spPr>
        <p:txBody>
          <a:bodyPr>
            <a:normAutofit fontScale="90000"/>
          </a:bodyPr>
          <a:lstStyle/>
          <a:p>
            <a:r>
              <a:rPr lang="nl-NL" noProof="0" dirty="0"/>
              <a:t>Intranetsymposium: </a:t>
            </a:r>
            <a:br>
              <a:rPr lang="nl-NL" noProof="0" dirty="0"/>
            </a:br>
            <a:r>
              <a:rPr lang="nl-NL" noProof="0" dirty="0"/>
              <a:t>Zonder doel geen succesvol intranet</a:t>
            </a:r>
            <a:br>
              <a:rPr lang="nl-NL" dirty="0"/>
            </a:br>
            <a:endParaRPr lang="nl-NL" noProof="0" dirty="0"/>
          </a:p>
        </p:txBody>
      </p:sp>
      <p:sp>
        <p:nvSpPr>
          <p:cNvPr id="5" name="Subtitle 4">
            <a:extLst>
              <a:ext uri="{FF2B5EF4-FFF2-40B4-BE49-F238E27FC236}">
                <a16:creationId xmlns:a16="http://schemas.microsoft.com/office/drawing/2014/main" id="{D307D313-6A30-6B46-A6B3-43006A7CB4DC}"/>
              </a:ext>
            </a:extLst>
          </p:cNvPr>
          <p:cNvSpPr>
            <a:spLocks noGrp="1"/>
          </p:cNvSpPr>
          <p:nvPr>
            <p:ph type="subTitle" idx="1"/>
          </p:nvPr>
        </p:nvSpPr>
        <p:spPr>
          <a:xfrm>
            <a:off x="2989987" y="2971799"/>
            <a:ext cx="6892068" cy="1470025"/>
          </a:xfrm>
        </p:spPr>
        <p:txBody>
          <a:bodyPr>
            <a:normAutofit/>
          </a:bodyPr>
          <a:lstStyle/>
          <a:p>
            <a:endParaRPr lang="nl-NL" dirty="0"/>
          </a:p>
          <a:p>
            <a:r>
              <a:rPr lang="nl-NL" dirty="0"/>
              <a:t>Hoe </a:t>
            </a:r>
            <a:r>
              <a:rPr lang="nl-NL" dirty="0" err="1"/>
              <a:t>analytics</a:t>
            </a:r>
            <a:r>
              <a:rPr lang="nl-NL" dirty="0"/>
              <a:t> je intranet beter kan maken (en jouw werk leuker) </a:t>
            </a:r>
          </a:p>
        </p:txBody>
      </p:sp>
      <p:sp>
        <p:nvSpPr>
          <p:cNvPr id="3" name="Subtitle 4">
            <a:extLst>
              <a:ext uri="{FF2B5EF4-FFF2-40B4-BE49-F238E27FC236}">
                <a16:creationId xmlns:a16="http://schemas.microsoft.com/office/drawing/2014/main" id="{D0FD1ED3-2D8B-7D3F-011A-EEEED9CE7B0C}"/>
              </a:ext>
            </a:extLst>
          </p:cNvPr>
          <p:cNvSpPr txBox="1">
            <a:spLocks/>
          </p:cNvSpPr>
          <p:nvPr/>
        </p:nvSpPr>
        <p:spPr>
          <a:xfrm>
            <a:off x="3077073" y="4920342"/>
            <a:ext cx="6892068" cy="1023258"/>
          </a:xfrm>
          <a:prstGeom prst="rect">
            <a:avLst/>
          </a:prstGeom>
        </p:spPr>
        <p:txBody>
          <a:bodyPr vert="horz" lIns="91436" tIns="45718" rIns="91436" bIns="45718" rtlCol="0" anchor="t">
            <a:normAutofit lnSpcReduction="10000"/>
          </a:bodyPr>
          <a:lstStyle>
            <a:lvl1pPr marL="0" indent="0" algn="ctr" defTabSz="609555" rtl="0" eaLnBrk="1" latinLnBrk="0" hangingPunct="1">
              <a:spcBef>
                <a:spcPct val="20000"/>
              </a:spcBef>
              <a:buFont typeface="Arial"/>
              <a:buNone/>
              <a:defRPr sz="2667" kern="1200">
                <a:solidFill>
                  <a:srgbClr val="FFFFFF"/>
                </a:solidFill>
                <a:latin typeface="Arial"/>
                <a:ea typeface="+mn-ea"/>
                <a:cs typeface="Arial"/>
              </a:defRPr>
            </a:lvl1pPr>
            <a:lvl2pPr marL="609555" indent="0" algn="ctr" defTabSz="609555" rtl="0" eaLnBrk="1" latinLnBrk="0" hangingPunct="1">
              <a:spcBef>
                <a:spcPct val="20000"/>
              </a:spcBef>
              <a:buFont typeface="Arial"/>
              <a:buNone/>
              <a:defRPr sz="2667" kern="1200">
                <a:solidFill>
                  <a:schemeClr val="tx1">
                    <a:tint val="75000"/>
                  </a:schemeClr>
                </a:solidFill>
                <a:latin typeface="Arial"/>
                <a:ea typeface="+mn-ea"/>
                <a:cs typeface="Arial"/>
              </a:defRPr>
            </a:lvl2pPr>
            <a:lvl3pPr marL="1219110" indent="0" algn="ctr" defTabSz="609555" rtl="0" eaLnBrk="1" latinLnBrk="0" hangingPunct="1">
              <a:spcBef>
                <a:spcPct val="20000"/>
              </a:spcBef>
              <a:buFont typeface="Arial"/>
              <a:buNone/>
              <a:defRPr sz="2400" kern="1200">
                <a:solidFill>
                  <a:schemeClr val="tx1">
                    <a:tint val="75000"/>
                  </a:schemeClr>
                </a:solidFill>
                <a:latin typeface="Arial"/>
                <a:ea typeface="+mn-ea"/>
                <a:cs typeface="Arial"/>
              </a:defRPr>
            </a:lvl3pPr>
            <a:lvl4pPr marL="1828664" indent="0" algn="ctr" defTabSz="609555" rtl="0" eaLnBrk="1" latinLnBrk="0" hangingPunct="1">
              <a:spcBef>
                <a:spcPct val="20000"/>
              </a:spcBef>
              <a:buFont typeface="Arial"/>
              <a:buNone/>
              <a:defRPr sz="2133" kern="1200">
                <a:solidFill>
                  <a:schemeClr val="tx1">
                    <a:tint val="75000"/>
                  </a:schemeClr>
                </a:solidFill>
                <a:latin typeface="Arial"/>
                <a:ea typeface="+mn-ea"/>
                <a:cs typeface="Arial"/>
              </a:defRPr>
            </a:lvl4pPr>
            <a:lvl5pPr marL="2438218" indent="0" algn="ctr" defTabSz="609555" rtl="0" eaLnBrk="1" latinLnBrk="0" hangingPunct="1">
              <a:spcBef>
                <a:spcPct val="20000"/>
              </a:spcBef>
              <a:buFont typeface="Arial"/>
              <a:buNone/>
              <a:defRPr sz="2133" kern="1200">
                <a:solidFill>
                  <a:schemeClr val="tx1">
                    <a:tint val="75000"/>
                  </a:schemeClr>
                </a:solidFill>
                <a:latin typeface="Arial"/>
                <a:ea typeface="+mn-ea"/>
                <a:cs typeface="Arial"/>
              </a:defRPr>
            </a:lvl5pPr>
            <a:lvl6pPr marL="3047772" indent="0" algn="ctr" defTabSz="60955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327" indent="0" algn="ctr" defTabSz="60955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6880" indent="0" algn="ctr" defTabSz="60955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435" indent="0" algn="ctr" defTabSz="60955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r>
              <a:rPr lang="nl-NL" sz="1800" dirty="0"/>
              <a:t>9 april 2024</a:t>
            </a:r>
          </a:p>
          <a:p>
            <a:r>
              <a:rPr lang="nl-NL" sz="1800" dirty="0"/>
              <a:t>Nina Brugman</a:t>
            </a:r>
          </a:p>
          <a:p>
            <a:r>
              <a:rPr lang="nl-NL" sz="1800" dirty="0"/>
              <a:t>Matthijs Geerlings</a:t>
            </a:r>
          </a:p>
        </p:txBody>
      </p:sp>
    </p:spTree>
    <p:extLst>
      <p:ext uri="{BB962C8B-B14F-4D97-AF65-F5344CB8AC3E}">
        <p14:creationId xmlns:p14="http://schemas.microsoft.com/office/powerpoint/2010/main" val="3341346054"/>
      </p:ext>
    </p:extLst>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09FDB7BF-EBEC-130E-411A-F780207EBA37}"/>
              </a:ext>
            </a:extLst>
          </p:cNvPr>
          <p:cNvSpPr/>
          <p:nvPr/>
        </p:nvSpPr>
        <p:spPr>
          <a:xfrm>
            <a:off x="-24740" y="0"/>
            <a:ext cx="4114601" cy="6858000"/>
          </a:xfrm>
          <a:prstGeom prst="rect">
            <a:avLst/>
          </a:prstGeom>
          <a:solidFill>
            <a:srgbClr val="3597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55"/>
            <a:endParaRPr lang="nl-NL" sz="2400">
              <a:solidFill>
                <a:prstClr val="white"/>
              </a:solidFill>
              <a:latin typeface="Calibri"/>
            </a:endParaRPr>
          </a:p>
        </p:txBody>
      </p:sp>
      <p:pic>
        <p:nvPicPr>
          <p:cNvPr id="10" name="Afbeelding 9" descr="logo_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
        <p:nvSpPr>
          <p:cNvPr id="5" name="Titel 1"/>
          <p:cNvSpPr txBox="1">
            <a:spLocks/>
          </p:cNvSpPr>
          <p:nvPr/>
        </p:nvSpPr>
        <p:spPr>
          <a:xfrm>
            <a:off x="160364" y="448193"/>
            <a:ext cx="4736771" cy="1143000"/>
          </a:xfrm>
          <a:prstGeom prst="rect">
            <a:avLst/>
          </a:prstGeom>
        </p:spPr>
        <p:txBody>
          <a:bodyPr lIns="121915" tIns="60957" rIns="121915" bIns="60957">
            <a:noAutofit/>
          </a:bodyPr>
          <a:lstStyle>
            <a:lvl1pPr algn="l" defTabSz="457200" rtl="0" eaLnBrk="1" latinLnBrk="0" hangingPunct="1">
              <a:spcBef>
                <a:spcPct val="0"/>
              </a:spcBef>
              <a:buNone/>
              <a:defRPr sz="3200" kern="1200">
                <a:solidFill>
                  <a:schemeClr val="tx1"/>
                </a:solidFill>
                <a:latin typeface="Arial"/>
                <a:ea typeface="+mj-ea"/>
                <a:cs typeface="Arial"/>
              </a:defRPr>
            </a:lvl1pPr>
          </a:lstStyle>
          <a:p>
            <a:pPr defTabSz="609585">
              <a:defRPr/>
            </a:pPr>
            <a:r>
              <a:rPr lang="nl-NL" b="1" dirty="0">
                <a:solidFill>
                  <a:schemeClr val="bg1"/>
                </a:solidFill>
              </a:rPr>
              <a:t>Data </a:t>
            </a:r>
          </a:p>
          <a:p>
            <a:pPr defTabSz="609585">
              <a:defRPr/>
            </a:pPr>
            <a:r>
              <a:rPr lang="nl-NL" b="1" dirty="0" err="1">
                <a:solidFill>
                  <a:schemeClr val="bg1"/>
                </a:solidFill>
              </a:rPr>
              <a:t>analytics</a:t>
            </a:r>
            <a:endParaRPr lang="nl-NL" b="1" dirty="0">
              <a:solidFill>
                <a:schemeClr val="bg1"/>
              </a:solidFill>
            </a:endParaRPr>
          </a:p>
        </p:txBody>
      </p:sp>
      <p:sp>
        <p:nvSpPr>
          <p:cNvPr id="6" name="Rechthoek 5"/>
          <p:cNvSpPr/>
          <p:nvPr/>
        </p:nvSpPr>
        <p:spPr>
          <a:xfrm>
            <a:off x="160364" y="2381048"/>
            <a:ext cx="4800533" cy="2661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t"/>
          <a:lstStyle/>
          <a:p>
            <a:pPr marL="228584" indent="-228584" defTabSz="609555">
              <a:buFont typeface="Arial" charset="0"/>
              <a:buChar char="•"/>
              <a:defRPr/>
            </a:pPr>
            <a:r>
              <a:rPr lang="nl-NL" sz="1600" dirty="0">
                <a:solidFill>
                  <a:schemeClr val="bg1"/>
                </a:solidFill>
                <a:latin typeface="Arial" pitchFamily="34" charset="0"/>
                <a:cs typeface="Arial" pitchFamily="34" charset="0"/>
              </a:rPr>
              <a:t>Web </a:t>
            </a:r>
            <a:r>
              <a:rPr lang="nl-NL" sz="1600" dirty="0" err="1">
                <a:solidFill>
                  <a:schemeClr val="bg1"/>
                </a:solidFill>
                <a:latin typeface="Arial" pitchFamily="34" charset="0"/>
                <a:cs typeface="Arial" pitchFamily="34" charset="0"/>
              </a:rPr>
              <a:t>analytics</a:t>
            </a:r>
            <a:endParaRPr lang="nl-NL" sz="1600" dirty="0">
              <a:solidFill>
                <a:schemeClr val="bg1"/>
              </a:solidFill>
              <a:latin typeface="Arial" pitchFamily="34" charset="0"/>
              <a:cs typeface="Arial" pitchFamily="34" charset="0"/>
            </a:endParaRPr>
          </a:p>
          <a:p>
            <a:pPr marL="228584" indent="-228584" defTabSz="609555">
              <a:buFont typeface="Arial" charset="0"/>
              <a:buChar char="•"/>
              <a:defRPr/>
            </a:pPr>
            <a:endParaRPr lang="nl-NL" sz="1600" dirty="0">
              <a:solidFill>
                <a:schemeClr val="bg1"/>
              </a:solidFill>
              <a:latin typeface="Arial" pitchFamily="34" charset="0"/>
              <a:cs typeface="Arial" pitchFamily="34" charset="0"/>
            </a:endParaRPr>
          </a:p>
          <a:p>
            <a:pPr marL="228584" indent="-228584" defTabSz="609555">
              <a:buFont typeface="Arial" charset="0"/>
              <a:buChar char="•"/>
              <a:defRPr/>
            </a:pPr>
            <a:r>
              <a:rPr lang="nl-NL" sz="1600" dirty="0">
                <a:solidFill>
                  <a:schemeClr val="bg1"/>
                </a:solidFill>
                <a:latin typeface="Arial" pitchFamily="34" charset="0"/>
                <a:cs typeface="Arial" pitchFamily="34" charset="0"/>
              </a:rPr>
              <a:t>Business intelligence</a:t>
            </a:r>
          </a:p>
          <a:p>
            <a:pPr marL="228584" indent="-228584" defTabSz="609555">
              <a:buFont typeface="Arial" charset="0"/>
              <a:buChar char="•"/>
              <a:defRPr/>
            </a:pPr>
            <a:endParaRPr lang="nl-NL" sz="1600" dirty="0">
              <a:solidFill>
                <a:schemeClr val="bg1"/>
              </a:solidFill>
              <a:latin typeface="Arial" pitchFamily="34" charset="0"/>
              <a:cs typeface="Arial" pitchFamily="34" charset="0"/>
            </a:endParaRPr>
          </a:p>
          <a:p>
            <a:pPr marL="228584" indent="-228584" defTabSz="609555">
              <a:buFont typeface="Arial" charset="0"/>
              <a:buChar char="•"/>
              <a:defRPr/>
            </a:pPr>
            <a:r>
              <a:rPr lang="nl-NL" sz="1600" dirty="0">
                <a:solidFill>
                  <a:schemeClr val="bg1"/>
                </a:solidFill>
                <a:latin typeface="Arial" pitchFamily="34" charset="0"/>
                <a:cs typeface="Arial" pitchFamily="34" charset="0"/>
              </a:rPr>
              <a:t>Data engineering</a:t>
            </a:r>
          </a:p>
          <a:p>
            <a:pPr marL="228584" indent="-228584" defTabSz="609555">
              <a:buFont typeface="Arial" charset="0"/>
              <a:buChar char="•"/>
              <a:defRPr/>
            </a:pPr>
            <a:endParaRPr lang="nl-NL" sz="1600" dirty="0">
              <a:solidFill>
                <a:schemeClr val="bg1"/>
              </a:solidFill>
              <a:latin typeface="Arial" pitchFamily="34" charset="0"/>
              <a:cs typeface="Arial" pitchFamily="34" charset="0"/>
            </a:endParaRPr>
          </a:p>
          <a:p>
            <a:pPr marL="228584" indent="-228584" defTabSz="609555">
              <a:buFont typeface="Arial" charset="0"/>
              <a:buChar char="•"/>
              <a:defRPr/>
            </a:pPr>
            <a:r>
              <a:rPr lang="nl-NL" sz="1600" dirty="0" err="1">
                <a:solidFill>
                  <a:schemeClr val="bg1"/>
                </a:solidFill>
                <a:latin typeface="Arial" pitchFamily="34" charset="0"/>
                <a:cs typeface="Arial" pitchFamily="34" charset="0"/>
              </a:rPr>
              <a:t>Visualisation</a:t>
            </a:r>
            <a:r>
              <a:rPr lang="nl-NL" sz="1600" dirty="0">
                <a:solidFill>
                  <a:schemeClr val="bg1"/>
                </a:solidFill>
                <a:latin typeface="Arial" pitchFamily="34" charset="0"/>
                <a:cs typeface="Arial" pitchFamily="34" charset="0"/>
              </a:rPr>
              <a:t> &amp; </a:t>
            </a:r>
            <a:r>
              <a:rPr lang="nl-NL" sz="1600" dirty="0" err="1">
                <a:solidFill>
                  <a:schemeClr val="bg1"/>
                </a:solidFill>
                <a:latin typeface="Arial" pitchFamily="34" charset="0"/>
                <a:cs typeface="Arial" pitchFamily="34" charset="0"/>
              </a:rPr>
              <a:t>dashboarding</a:t>
            </a:r>
            <a:r>
              <a:rPr lang="nl-NL" sz="1600" dirty="0">
                <a:solidFill>
                  <a:schemeClr val="bg1"/>
                </a:solidFill>
                <a:latin typeface="Arial" pitchFamily="34" charset="0"/>
                <a:cs typeface="Arial" pitchFamily="34" charset="0"/>
              </a:rPr>
              <a:t> </a:t>
            </a:r>
          </a:p>
        </p:txBody>
      </p:sp>
      <p:pic>
        <p:nvPicPr>
          <p:cNvPr id="12" name="Afbeelding 11"/>
          <p:cNvPicPr>
            <a:picLocks noChangeAspect="1"/>
          </p:cNvPicPr>
          <p:nvPr/>
        </p:nvPicPr>
        <p:blipFill rotWithShape="1">
          <a:blip r:embed="rId4"/>
          <a:srcRect l="-400" r="4775" b="1819"/>
          <a:stretch/>
        </p:blipFill>
        <p:spPr>
          <a:xfrm flipH="1">
            <a:off x="8130717" y="1"/>
            <a:ext cx="4077160" cy="6857999"/>
          </a:xfrm>
          <a:prstGeom prst="rect">
            <a:avLst/>
          </a:prstGeom>
        </p:spPr>
      </p:pic>
      <p:sp>
        <p:nvSpPr>
          <p:cNvPr id="13" name="Rechthoek 12"/>
          <p:cNvSpPr/>
          <p:nvPr/>
        </p:nvSpPr>
        <p:spPr>
          <a:xfrm>
            <a:off x="8361743" y="2347453"/>
            <a:ext cx="3557956" cy="2645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8584" indent="-228584" defTabSz="609555">
              <a:buFont typeface="Arial" charset="0"/>
              <a:buChar char="•"/>
              <a:defRPr/>
            </a:pPr>
            <a:r>
              <a:rPr lang="nl-NL" sz="1600" dirty="0">
                <a:solidFill>
                  <a:schemeClr val="tx1"/>
                </a:solidFill>
                <a:latin typeface="Arial" pitchFamily="34" charset="0"/>
                <a:cs typeface="Arial" pitchFamily="34" charset="0"/>
              </a:rPr>
              <a:t>Content </a:t>
            </a:r>
            <a:r>
              <a:rPr lang="nl-NL" sz="1600" dirty="0" err="1">
                <a:solidFill>
                  <a:schemeClr val="tx1"/>
                </a:solidFill>
                <a:latin typeface="Arial" pitchFamily="34" charset="0"/>
                <a:cs typeface="Arial" pitchFamily="34" charset="0"/>
              </a:rPr>
              <a:t>creation</a:t>
            </a:r>
            <a:endParaRPr lang="nl-NL" sz="1600" dirty="0">
              <a:solidFill>
                <a:schemeClr val="tx1"/>
              </a:solidFill>
              <a:latin typeface="Arial" pitchFamily="34" charset="0"/>
              <a:cs typeface="Arial" pitchFamily="34" charset="0"/>
            </a:endParaRPr>
          </a:p>
          <a:p>
            <a:pPr marL="228584" indent="-228584" defTabSz="609555">
              <a:buFont typeface="Arial" charset="0"/>
              <a:buChar char="•"/>
              <a:defRPr/>
            </a:pPr>
            <a:endParaRPr lang="nl-NL" sz="1600" dirty="0">
              <a:solidFill>
                <a:schemeClr val="tx1"/>
              </a:solidFill>
              <a:latin typeface="Arial" pitchFamily="34" charset="0"/>
              <a:cs typeface="Arial" pitchFamily="34" charset="0"/>
            </a:endParaRPr>
          </a:p>
          <a:p>
            <a:pPr marL="228584" indent="-228584" defTabSz="609555">
              <a:buFont typeface="Arial" charset="0"/>
              <a:buChar char="•"/>
              <a:defRPr/>
            </a:pPr>
            <a:r>
              <a:rPr lang="nl-NL" sz="1600" dirty="0">
                <a:solidFill>
                  <a:schemeClr val="tx1"/>
                </a:solidFill>
                <a:latin typeface="Arial" pitchFamily="34" charset="0"/>
                <a:cs typeface="Arial" pitchFamily="34" charset="0"/>
              </a:rPr>
              <a:t>Content </a:t>
            </a:r>
            <a:r>
              <a:rPr lang="nl-NL" sz="1600" dirty="0" err="1">
                <a:solidFill>
                  <a:schemeClr val="tx1"/>
                </a:solidFill>
                <a:latin typeface="Arial" pitchFamily="34" charset="0"/>
                <a:cs typeface="Arial" pitchFamily="34" charset="0"/>
              </a:rPr>
              <a:t>migrations</a:t>
            </a:r>
            <a:endParaRPr lang="nl-NL" sz="1600" dirty="0">
              <a:solidFill>
                <a:schemeClr val="tx1"/>
              </a:solidFill>
              <a:latin typeface="Arial" pitchFamily="34" charset="0"/>
              <a:cs typeface="Arial" pitchFamily="34" charset="0"/>
            </a:endParaRPr>
          </a:p>
          <a:p>
            <a:pPr marL="228584" indent="-228584" defTabSz="609555">
              <a:buFont typeface="Arial" charset="0"/>
              <a:buChar char="•"/>
              <a:defRPr/>
            </a:pPr>
            <a:endParaRPr lang="nl-NL" sz="1600" dirty="0">
              <a:solidFill>
                <a:schemeClr val="tx1"/>
              </a:solidFill>
              <a:latin typeface="Arial" pitchFamily="34" charset="0"/>
              <a:cs typeface="Arial" pitchFamily="34" charset="0"/>
            </a:endParaRPr>
          </a:p>
          <a:p>
            <a:pPr marL="228584" indent="-228584" defTabSz="609555">
              <a:buFont typeface="Arial" charset="0"/>
              <a:buChar char="•"/>
              <a:defRPr/>
            </a:pPr>
            <a:r>
              <a:rPr lang="nl-NL" sz="1600" dirty="0">
                <a:solidFill>
                  <a:schemeClr val="tx1"/>
                </a:solidFill>
                <a:latin typeface="Arial" pitchFamily="34" charset="0"/>
                <a:cs typeface="Arial" pitchFamily="34" charset="0"/>
              </a:rPr>
              <a:t>Search Engine </a:t>
            </a:r>
            <a:r>
              <a:rPr lang="nl-NL" sz="1600" dirty="0" err="1">
                <a:solidFill>
                  <a:schemeClr val="tx1"/>
                </a:solidFill>
                <a:latin typeface="Arial" pitchFamily="34" charset="0"/>
                <a:cs typeface="Arial" pitchFamily="34" charset="0"/>
              </a:rPr>
              <a:t>Optimization</a:t>
            </a:r>
            <a:r>
              <a:rPr lang="nl-NL" sz="1600" dirty="0">
                <a:solidFill>
                  <a:schemeClr val="tx1"/>
                </a:solidFill>
                <a:latin typeface="Arial" pitchFamily="34" charset="0"/>
                <a:cs typeface="Arial" pitchFamily="34" charset="0"/>
              </a:rPr>
              <a:t> (SEO)</a:t>
            </a:r>
          </a:p>
        </p:txBody>
      </p:sp>
      <p:sp>
        <p:nvSpPr>
          <p:cNvPr id="14" name="Titel 1"/>
          <p:cNvSpPr txBox="1">
            <a:spLocks/>
          </p:cNvSpPr>
          <p:nvPr/>
        </p:nvSpPr>
        <p:spPr>
          <a:xfrm>
            <a:off x="8340527" y="469688"/>
            <a:ext cx="4736771" cy="1136304"/>
          </a:xfrm>
          <a:prstGeom prst="rect">
            <a:avLst/>
          </a:prstGeom>
        </p:spPr>
        <p:txBody>
          <a:bodyPr>
            <a:noAutofit/>
          </a:bodyPr>
          <a:lstStyle>
            <a:lvl1pPr algn="l" defTabSz="457200" rtl="0" eaLnBrk="1" latinLnBrk="0" hangingPunct="1">
              <a:spcBef>
                <a:spcPct val="0"/>
              </a:spcBef>
              <a:buNone/>
              <a:defRPr sz="3200" kern="1200">
                <a:solidFill>
                  <a:schemeClr val="tx1"/>
                </a:solidFill>
                <a:latin typeface="Arial"/>
                <a:ea typeface="+mj-ea"/>
                <a:cs typeface="Arial"/>
              </a:defRPr>
            </a:lvl1pPr>
          </a:lstStyle>
          <a:p>
            <a:pPr defTabSz="609585">
              <a:defRPr/>
            </a:pPr>
            <a:r>
              <a:rPr lang="nl-NL" b="1" dirty="0"/>
              <a:t>Content </a:t>
            </a:r>
          </a:p>
          <a:p>
            <a:pPr defTabSz="609585">
              <a:defRPr/>
            </a:pPr>
            <a:r>
              <a:rPr lang="nl-NL" b="1" dirty="0"/>
              <a:t>management</a:t>
            </a:r>
          </a:p>
        </p:txBody>
      </p:sp>
      <p:sp>
        <p:nvSpPr>
          <p:cNvPr id="4" name="Rechthoek 3">
            <a:extLst>
              <a:ext uri="{FF2B5EF4-FFF2-40B4-BE49-F238E27FC236}">
                <a16:creationId xmlns:a16="http://schemas.microsoft.com/office/drawing/2014/main" id="{16BCCC66-6EED-4189-9783-46A8F78B6713}"/>
              </a:ext>
            </a:extLst>
          </p:cNvPr>
          <p:cNvSpPr/>
          <p:nvPr/>
        </p:nvSpPr>
        <p:spPr>
          <a:xfrm>
            <a:off x="4089861" y="0"/>
            <a:ext cx="4047347" cy="6858000"/>
          </a:xfrm>
          <a:prstGeom prst="rect">
            <a:avLst/>
          </a:prstGeom>
          <a:solidFill>
            <a:srgbClr val="A63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55"/>
            <a:endParaRPr lang="nl-NL" sz="2400">
              <a:solidFill>
                <a:prstClr val="white"/>
              </a:solidFill>
              <a:latin typeface="Calibri"/>
            </a:endParaRPr>
          </a:p>
        </p:txBody>
      </p:sp>
      <p:sp>
        <p:nvSpPr>
          <p:cNvPr id="15" name="Titel 1">
            <a:extLst>
              <a:ext uri="{FF2B5EF4-FFF2-40B4-BE49-F238E27FC236}">
                <a16:creationId xmlns:a16="http://schemas.microsoft.com/office/drawing/2014/main" id="{28FD726C-9227-4D2B-9CD0-BEB6CD524DE6}"/>
              </a:ext>
            </a:extLst>
          </p:cNvPr>
          <p:cNvSpPr txBox="1">
            <a:spLocks/>
          </p:cNvSpPr>
          <p:nvPr/>
        </p:nvSpPr>
        <p:spPr>
          <a:xfrm>
            <a:off x="4293180" y="451541"/>
            <a:ext cx="4736771" cy="1136304"/>
          </a:xfrm>
          <a:prstGeom prst="rect">
            <a:avLst/>
          </a:prstGeom>
        </p:spPr>
        <p:txBody>
          <a:bodyPr>
            <a:noAutofit/>
          </a:bodyPr>
          <a:lstStyle>
            <a:lvl1pPr algn="l" defTabSz="457200" rtl="0" eaLnBrk="1" latinLnBrk="0" hangingPunct="1">
              <a:spcBef>
                <a:spcPct val="0"/>
              </a:spcBef>
              <a:buNone/>
              <a:defRPr sz="3200" kern="1200">
                <a:solidFill>
                  <a:schemeClr val="tx1"/>
                </a:solidFill>
                <a:latin typeface="Arial"/>
                <a:ea typeface="+mj-ea"/>
                <a:cs typeface="Arial"/>
              </a:defRPr>
            </a:lvl1pPr>
          </a:lstStyle>
          <a:p>
            <a:pPr defTabSz="609585">
              <a:defRPr/>
            </a:pPr>
            <a:r>
              <a:rPr lang="nl-NL" b="1" dirty="0">
                <a:solidFill>
                  <a:prstClr val="white"/>
                </a:solidFill>
              </a:rPr>
              <a:t>Digitale toegankelijkheid</a:t>
            </a:r>
          </a:p>
        </p:txBody>
      </p:sp>
      <p:sp>
        <p:nvSpPr>
          <p:cNvPr id="16" name="Rechthoek 15">
            <a:extLst>
              <a:ext uri="{FF2B5EF4-FFF2-40B4-BE49-F238E27FC236}">
                <a16:creationId xmlns:a16="http://schemas.microsoft.com/office/drawing/2014/main" id="{BE67C856-32BB-4489-B036-2EBF4036F269}"/>
              </a:ext>
            </a:extLst>
          </p:cNvPr>
          <p:cNvSpPr/>
          <p:nvPr/>
        </p:nvSpPr>
        <p:spPr>
          <a:xfrm>
            <a:off x="4360526" y="2331864"/>
            <a:ext cx="4800533" cy="2661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rtlCol="0" anchor="t"/>
          <a:lstStyle/>
          <a:p>
            <a:pPr marL="380990" indent="-380990" defTabSz="609555">
              <a:buFont typeface="Arial" panose="020B0604020202020204" pitchFamily="34" charset="0"/>
              <a:buChar char="•"/>
            </a:pPr>
            <a:r>
              <a:rPr lang="nl-NL" sz="1600" dirty="0">
                <a:solidFill>
                  <a:prstClr val="white"/>
                </a:solidFill>
                <a:latin typeface="Calibri"/>
                <a:cs typeface="Arial" panose="020B0604020202020204" pitchFamily="34" charset="0"/>
              </a:rPr>
              <a:t>Audits</a:t>
            </a:r>
          </a:p>
          <a:p>
            <a:pPr defTabSz="609555"/>
            <a:endParaRPr lang="nl-NL" sz="1600" dirty="0">
              <a:solidFill>
                <a:prstClr val="white"/>
              </a:solidFill>
              <a:latin typeface="Calibri"/>
              <a:cs typeface="Arial" panose="020B0604020202020204" pitchFamily="34" charset="0"/>
            </a:endParaRPr>
          </a:p>
          <a:p>
            <a:pPr marL="380990" indent="-380990" defTabSz="609555">
              <a:buFont typeface="Arial" panose="020B0604020202020204" pitchFamily="34" charset="0"/>
              <a:buChar char="•"/>
            </a:pPr>
            <a:r>
              <a:rPr lang="nl-NL" sz="1600" dirty="0">
                <a:solidFill>
                  <a:prstClr val="white"/>
                </a:solidFill>
                <a:latin typeface="Calibri"/>
                <a:cs typeface="Arial" panose="020B0604020202020204" pitchFamily="34" charset="0"/>
              </a:rPr>
              <a:t>Consultancy</a:t>
            </a:r>
          </a:p>
          <a:p>
            <a:pPr defTabSz="609555"/>
            <a:endParaRPr lang="nl-NL" sz="1600" dirty="0">
              <a:solidFill>
                <a:prstClr val="white"/>
              </a:solidFill>
              <a:latin typeface="Calibri"/>
              <a:cs typeface="Arial" panose="020B0604020202020204" pitchFamily="34" charset="0"/>
            </a:endParaRPr>
          </a:p>
          <a:p>
            <a:pPr marL="380990" indent="-380990" defTabSz="609555">
              <a:buFont typeface="Arial" panose="020B0604020202020204" pitchFamily="34" charset="0"/>
              <a:buChar char="•"/>
            </a:pPr>
            <a:r>
              <a:rPr lang="nl-NL" sz="1600" dirty="0">
                <a:solidFill>
                  <a:prstClr val="white"/>
                </a:solidFill>
                <a:latin typeface="Calibri"/>
                <a:cs typeface="Arial" panose="020B0604020202020204" pitchFamily="34" charset="0"/>
              </a:rPr>
              <a:t>(pdf) documenten toegankelijk maken</a:t>
            </a:r>
          </a:p>
          <a:p>
            <a:pPr marL="380990" indent="-380990" defTabSz="609555">
              <a:buFont typeface="Arial" panose="020B0604020202020204" pitchFamily="34" charset="0"/>
              <a:buChar char="•"/>
            </a:pPr>
            <a:endParaRPr lang="nl-NL" sz="1600" dirty="0">
              <a:solidFill>
                <a:prstClr val="white"/>
              </a:solidFill>
              <a:latin typeface="Calibri"/>
              <a:cs typeface="Arial" panose="020B0604020202020204" pitchFamily="34" charset="0"/>
            </a:endParaRPr>
          </a:p>
          <a:p>
            <a:pPr marL="380990" indent="-380990" defTabSz="609555">
              <a:buFont typeface="Arial" panose="020B0604020202020204" pitchFamily="34" charset="0"/>
              <a:buChar char="•"/>
            </a:pPr>
            <a:r>
              <a:rPr lang="nl-NL" sz="1600" dirty="0">
                <a:solidFill>
                  <a:prstClr val="white"/>
                </a:solidFill>
                <a:latin typeface="Calibri"/>
                <a:cs typeface="Arial" panose="020B0604020202020204" pitchFamily="34" charset="0"/>
              </a:rPr>
              <a:t>Training</a:t>
            </a:r>
          </a:p>
          <a:p>
            <a:pPr defTabSz="609555"/>
            <a:endParaRPr lang="nl-NL" sz="1600" dirty="0">
              <a:solidFill>
                <a:prstClr val="white"/>
              </a:solidFill>
              <a:latin typeface="Arial" panose="020B0604020202020204" pitchFamily="34" charset="0"/>
              <a:cs typeface="Arial" panose="020B0604020202020204" pitchFamily="34" charset="0"/>
            </a:endParaRPr>
          </a:p>
        </p:txBody>
      </p:sp>
      <p:pic>
        <p:nvPicPr>
          <p:cNvPr id="8" name="Afbeelding 7" descr="Afbeelding met tekening&#10;&#10;Automatisch gegenereerde beschrijving">
            <a:extLst>
              <a:ext uri="{FF2B5EF4-FFF2-40B4-BE49-F238E27FC236}">
                <a16:creationId xmlns:a16="http://schemas.microsoft.com/office/drawing/2014/main" id="{19AC4169-1AF4-4722-B892-442460C719DE}"/>
              </a:ext>
            </a:extLst>
          </p:cNvPr>
          <p:cNvPicPr>
            <a:picLocks noChangeAspect="1"/>
          </p:cNvPicPr>
          <p:nvPr/>
        </p:nvPicPr>
        <p:blipFill>
          <a:blip r:embed="rId5"/>
          <a:stretch>
            <a:fillRect/>
          </a:stretch>
        </p:blipFill>
        <p:spPr>
          <a:xfrm>
            <a:off x="4542553" y="4472666"/>
            <a:ext cx="2965451" cy="2316759"/>
          </a:xfrm>
          <a:prstGeom prst="rect">
            <a:avLst/>
          </a:prstGeom>
        </p:spPr>
      </p:pic>
      <p:pic>
        <p:nvPicPr>
          <p:cNvPr id="2" name="Graphic 2">
            <a:extLst>
              <a:ext uri="{FF2B5EF4-FFF2-40B4-BE49-F238E27FC236}">
                <a16:creationId xmlns:a16="http://schemas.microsoft.com/office/drawing/2014/main" id="{B7424673-BDE0-F812-5E85-BB25A4F8A1B4}"/>
              </a:ext>
            </a:extLst>
          </p:cNvPr>
          <p:cNvPicPr>
            <a:picLocks noChangeAspect="1"/>
          </p:cNvPicPr>
          <p:nvPr/>
        </p:nvPicPr>
        <p:blipFill rotWithShape="1">
          <a:blip r:embed="rId6"/>
          <a:srcRect l="44207" r="29379"/>
          <a:stretch/>
        </p:blipFill>
        <p:spPr>
          <a:xfrm>
            <a:off x="0" y="4018856"/>
            <a:ext cx="3220440" cy="3917664"/>
          </a:xfrm>
          <a:prstGeom prst="rect">
            <a:avLst/>
          </a:prstGeom>
        </p:spPr>
      </p:pic>
    </p:spTree>
    <p:extLst>
      <p:ext uri="{BB962C8B-B14F-4D97-AF65-F5344CB8AC3E}">
        <p14:creationId xmlns:p14="http://schemas.microsoft.com/office/powerpoint/2010/main" val="2853627993"/>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Introductie</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812280" cy="1276407"/>
          </a:xfrm>
          <a:prstGeom prst="rect">
            <a:avLst/>
          </a:prstGeom>
        </p:spPr>
        <p:txBody>
          <a:bodyPr>
            <a:no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a:lnSpc>
                <a:spcPts val="2693"/>
              </a:lnSpc>
              <a:buFont typeface="Wingdings" panose="05000000000000000000" pitchFamily="2" charset="2"/>
              <a:buChar char="§"/>
            </a:pPr>
            <a:r>
              <a:rPr lang="nl-NL" sz="2800" b="0" i="0" dirty="0">
                <a:effectLst/>
                <a:latin typeface="Arial" panose="020B0604020202020204" pitchFamily="34" charset="0"/>
              </a:rPr>
              <a:t>Wat zijn </a:t>
            </a:r>
            <a:r>
              <a:rPr lang="nl-NL" sz="2800" b="0" i="0" dirty="0" err="1">
                <a:effectLst/>
                <a:latin typeface="Arial" panose="020B0604020202020204" pitchFamily="34" charset="0"/>
              </a:rPr>
              <a:t>KPI’s</a:t>
            </a:r>
            <a:r>
              <a:rPr lang="nl-NL" sz="2800" b="0" i="0" dirty="0">
                <a:effectLst/>
                <a:latin typeface="Arial" panose="020B0604020202020204" pitchFamily="34" charset="0"/>
              </a:rPr>
              <a:t>?</a:t>
            </a:r>
          </a:p>
          <a:p>
            <a:pPr>
              <a:lnSpc>
                <a:spcPts val="2693"/>
              </a:lnSpc>
              <a:buFont typeface="Wingdings" panose="05000000000000000000" pitchFamily="2" charset="2"/>
              <a:buChar char="§"/>
            </a:pPr>
            <a:r>
              <a:rPr lang="nl-NL" sz="2800" dirty="0">
                <a:latin typeface="Arial" panose="020B0604020202020204" pitchFamily="34" charset="0"/>
              </a:rPr>
              <a:t>Wat is een meetplan?</a:t>
            </a:r>
          </a:p>
          <a:p>
            <a:pPr>
              <a:lnSpc>
                <a:spcPts val="2693"/>
              </a:lnSpc>
              <a:buFont typeface="Wingdings" panose="05000000000000000000" pitchFamily="2" charset="2"/>
              <a:buChar char="§"/>
            </a:pPr>
            <a:r>
              <a:rPr lang="nl-NL" sz="2800" dirty="0">
                <a:latin typeface="Arial" panose="020B0604020202020204" pitchFamily="34" charset="0"/>
              </a:rPr>
              <a:t>Hoe komt dat samen?</a:t>
            </a:r>
            <a:endParaRPr lang="nl-NL" sz="2800" dirty="0"/>
          </a:p>
        </p:txBody>
      </p:sp>
    </p:spTree>
    <p:extLst>
      <p:ext uri="{BB962C8B-B14F-4D97-AF65-F5344CB8AC3E}">
        <p14:creationId xmlns:p14="http://schemas.microsoft.com/office/powerpoint/2010/main" val="241524812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Voorbeelden: informatie delen</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812280" cy="1276407"/>
          </a:xfrm>
          <a:prstGeom prst="rect">
            <a:avLst/>
          </a:prstGeom>
        </p:spPr>
        <p:txBody>
          <a:bodyPr>
            <a:no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marL="209591" indent="-285750">
              <a:lnSpc>
                <a:spcPct val="107000"/>
              </a:lnSpc>
              <a:buFont typeface="Wingdings" panose="05000000000000000000" pitchFamily="2" charset="2"/>
              <a:buChar char="§"/>
            </a:pPr>
            <a:r>
              <a:rPr lang="nl-NL" sz="2800" dirty="0">
                <a:effectLst/>
                <a:latin typeface="Arial" panose="020B0604020202020204" pitchFamily="34" charset="0"/>
                <a:ea typeface="Calibri" panose="020F0502020204030204" pitchFamily="34" charset="0"/>
                <a:cs typeface="Arial" panose="020B0604020202020204" pitchFamily="34" charset="0"/>
              </a:rPr>
              <a:t>Ik wil dat gebruikers van ons intranet een type pagina daadwerkelijk lezen</a:t>
            </a:r>
          </a:p>
          <a:p>
            <a:pPr marL="209591" indent="-285750">
              <a:lnSpc>
                <a:spcPct val="107000"/>
              </a:lnSpc>
              <a:spcAft>
                <a:spcPts val="800"/>
              </a:spcAft>
              <a:buFont typeface="Wingdings" panose="05000000000000000000" pitchFamily="2" charset="2"/>
              <a:buChar char="§"/>
            </a:pPr>
            <a:r>
              <a:rPr lang="nl-NL" sz="2800" dirty="0">
                <a:effectLst/>
                <a:latin typeface="Arial" panose="020B0604020202020204" pitchFamily="34" charset="0"/>
                <a:ea typeface="Calibri" panose="020F0502020204030204" pitchFamily="34" charset="0"/>
                <a:cs typeface="Arial" panose="020B0604020202020204" pitchFamily="34" charset="0"/>
              </a:rPr>
              <a:t>Ik wil dat meer mensen het formulier op het intranet gebruiken om hun vragen door te geven</a:t>
            </a:r>
          </a:p>
        </p:txBody>
      </p:sp>
    </p:spTree>
    <p:extLst>
      <p:ext uri="{BB962C8B-B14F-4D97-AF65-F5344CB8AC3E}">
        <p14:creationId xmlns:p14="http://schemas.microsoft.com/office/powerpoint/2010/main" val="186745405"/>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Voorbeelden: Servicedesk</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966450" cy="1276407"/>
          </a:xfrm>
          <a:prstGeom prst="rect">
            <a:avLst/>
          </a:prstGeom>
        </p:spPr>
        <p:txBody>
          <a:bodyPr lIns="91440" tIns="45720" rIns="91440" bIns="45720" anchor="t">
            <a:no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marL="381000" indent="-457200">
              <a:lnSpc>
                <a:spcPct val="107000"/>
              </a:lnSpc>
              <a:buFont typeface="Wingdings" panose="05000000000000000000" pitchFamily="2" charset="2"/>
              <a:buChar char="§"/>
            </a:pPr>
            <a:r>
              <a:rPr lang="nl-NL" sz="3333" dirty="0">
                <a:effectLst/>
                <a:latin typeface="Arial" panose="020B0604020202020204" pitchFamily="34" charset="0"/>
                <a:ea typeface="Calibri" panose="020F0502020204030204" pitchFamily="34" charset="0"/>
                <a:cs typeface="Arial" panose="020B0604020202020204" pitchFamily="34" charset="0"/>
              </a:rPr>
              <a:t>Meest voorkomende vragen afvangen voor </a:t>
            </a:r>
            <a:r>
              <a:rPr lang="nl-NL" sz="3333" dirty="0" err="1">
                <a:effectLst/>
                <a:latin typeface="Arial" panose="020B0604020202020204" pitchFamily="34" charset="0"/>
                <a:ea typeface="Calibri" panose="020F0502020204030204" pitchFamily="34" charset="0"/>
                <a:cs typeface="Arial" panose="020B0604020202020204" pitchFamily="34" charset="0"/>
              </a:rPr>
              <a:t>callreductie</a:t>
            </a:r>
            <a:endParaRPr lang="nl-NL" sz="3333" dirty="0">
              <a:effectLst/>
              <a:latin typeface="Arial" panose="020B0604020202020204" pitchFamily="34" charset="0"/>
              <a:ea typeface="Calibri" panose="020F0502020204030204" pitchFamily="34" charset="0"/>
              <a:cs typeface="Arial" panose="020B0604020202020204" pitchFamily="34" charset="0"/>
            </a:endParaRPr>
          </a:p>
          <a:p>
            <a:pPr marL="381000" indent="-457200">
              <a:lnSpc>
                <a:spcPct val="107000"/>
              </a:lnSpc>
              <a:buFont typeface="Wingdings" panose="05000000000000000000" pitchFamily="2" charset="2"/>
              <a:buChar char="§"/>
            </a:pPr>
            <a:r>
              <a:rPr lang="nl-NL" sz="3300" dirty="0">
                <a:effectLst/>
                <a:ea typeface="Calibri" panose="020F0502020204030204" pitchFamily="34" charset="0"/>
              </a:rPr>
              <a:t>Bereiken mensen deze pagina</a:t>
            </a:r>
            <a:r>
              <a:rPr lang="nl-NL" sz="3300" dirty="0">
                <a:ea typeface="Calibri" panose="020F0502020204030204" pitchFamily="34" charset="0"/>
              </a:rPr>
              <a:t>?</a:t>
            </a:r>
            <a:endParaRPr lang="nl-NL" sz="3300" dirty="0">
              <a:effectLst/>
              <a:latin typeface="Arial" panose="020B0604020202020204" pitchFamily="34" charset="0"/>
              <a:ea typeface="Calibri" panose="020F0502020204030204" pitchFamily="34" charset="0"/>
              <a:cs typeface="Arial" panose="020B0604020202020204" pitchFamily="34" charset="0"/>
            </a:endParaRPr>
          </a:p>
          <a:p>
            <a:pPr marL="381000" indent="-457200">
              <a:lnSpc>
                <a:spcPct val="107000"/>
              </a:lnSpc>
              <a:spcAft>
                <a:spcPts val="800"/>
              </a:spcAft>
              <a:buFont typeface="Wingdings" panose="05000000000000000000" pitchFamily="2" charset="2"/>
              <a:buChar char="§"/>
            </a:pPr>
            <a:r>
              <a:rPr lang="nl-NL" sz="3333" dirty="0">
                <a:effectLst/>
                <a:latin typeface="Arial" panose="020B0604020202020204" pitchFamily="34" charset="0"/>
                <a:ea typeface="Calibri" panose="020F0502020204030204" pitchFamily="34" charset="0"/>
                <a:cs typeface="Arial" panose="020B0604020202020204" pitchFamily="34" charset="0"/>
              </a:rPr>
              <a:t>Nemen de telefoontjes af?</a:t>
            </a:r>
          </a:p>
        </p:txBody>
      </p:sp>
    </p:spTree>
    <p:extLst>
      <p:ext uri="{BB962C8B-B14F-4D97-AF65-F5344CB8AC3E}">
        <p14:creationId xmlns:p14="http://schemas.microsoft.com/office/powerpoint/2010/main" val="352845143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el 2"/>
          <p:cNvSpPr>
            <a:spLocks noGrp="1"/>
          </p:cNvSpPr>
          <p:nvPr>
            <p:ph type="subTitle" idx="1"/>
          </p:nvPr>
        </p:nvSpPr>
        <p:spPr>
          <a:xfrm>
            <a:off x="1189860" y="1781859"/>
            <a:ext cx="9812280" cy="3035556"/>
          </a:xfrm>
        </p:spPr>
        <p:txBody>
          <a:bodyPr>
            <a:normAutofit/>
          </a:bodyPr>
          <a:lstStyle/>
          <a:p>
            <a:pPr>
              <a:lnSpc>
                <a:spcPts val="2693"/>
              </a:lnSpc>
            </a:pPr>
            <a:r>
              <a:rPr lang="nl-NL" sz="2000" b="0" i="0" dirty="0">
                <a:effectLst/>
                <a:latin typeface="Arial" panose="020B0604020202020204" pitchFamily="34" charset="0"/>
              </a:rPr>
              <a:t>Een </a:t>
            </a:r>
            <a:r>
              <a:rPr lang="nl-NL" sz="2000" b="1" i="0" dirty="0">
                <a:effectLst/>
                <a:latin typeface="Arial" panose="020B0604020202020204" pitchFamily="34" charset="0"/>
              </a:rPr>
              <a:t>hoofdvraag</a:t>
            </a:r>
            <a:r>
              <a:rPr lang="nl-NL" sz="2000" b="0" i="0" dirty="0">
                <a:effectLst/>
                <a:latin typeface="Arial" panose="020B0604020202020204" pitchFamily="34" charset="0"/>
              </a:rPr>
              <a:t> die we met de data proberen te beantwoorden:</a:t>
            </a:r>
          </a:p>
          <a:p>
            <a:pPr>
              <a:lnSpc>
                <a:spcPts val="2693"/>
              </a:lnSpc>
            </a:pPr>
            <a:r>
              <a:rPr lang="nl-NL" sz="2400" b="0" i="0" dirty="0">
                <a:effectLst/>
                <a:latin typeface="Arial" panose="020B0604020202020204" pitchFamily="34" charset="0"/>
              </a:rPr>
              <a:t>Lezen de gebruikers de artikelen op het intranet?</a:t>
            </a:r>
          </a:p>
          <a:p>
            <a:pPr>
              <a:lnSpc>
                <a:spcPts val="2693"/>
              </a:lnSpc>
            </a:pPr>
            <a:endParaRPr lang="nl-NL" sz="2000" b="0" i="0" dirty="0">
              <a:effectLst/>
              <a:latin typeface="Arial" panose="020B0604020202020204" pitchFamily="34" charset="0"/>
            </a:endParaRPr>
          </a:p>
          <a:p>
            <a:pPr>
              <a:lnSpc>
                <a:spcPts val="2693"/>
              </a:lnSpc>
            </a:pPr>
            <a:r>
              <a:rPr lang="nl-NL" sz="2000" b="0" i="0" dirty="0">
                <a:effectLst/>
                <a:latin typeface="Arial" panose="020B0604020202020204" pitchFamily="34" charset="0"/>
              </a:rPr>
              <a:t>Met als </a:t>
            </a:r>
            <a:r>
              <a:rPr lang="nl-NL" sz="2000" b="1" i="0" dirty="0">
                <a:effectLst/>
                <a:latin typeface="Arial" panose="020B0604020202020204" pitchFamily="34" charset="0"/>
              </a:rPr>
              <a:t>doel</a:t>
            </a:r>
            <a:r>
              <a:rPr lang="nl-NL" sz="2000" b="0" i="0" dirty="0">
                <a:effectLst/>
                <a:latin typeface="Arial" panose="020B0604020202020204" pitchFamily="34" charset="0"/>
              </a:rPr>
              <a:t> het verbeteren van de locatie en de relevantie van de content (content = pagina’s met ‘/blog/view’ in de </a:t>
            </a:r>
            <a:r>
              <a:rPr lang="nl-NL" sz="2000" b="0" i="0" dirty="0" err="1">
                <a:effectLst/>
                <a:latin typeface="Arial" panose="020B0604020202020204" pitchFamily="34" charset="0"/>
              </a:rPr>
              <a:t>url</a:t>
            </a:r>
            <a:r>
              <a:rPr lang="nl-NL" sz="2000" b="0" i="0" dirty="0">
                <a:effectLst/>
                <a:latin typeface="Arial" panose="020B0604020202020204" pitchFamily="34" charset="0"/>
              </a:rPr>
              <a:t>) op de homepage, dan wel binnen het domein.</a:t>
            </a:r>
            <a:endParaRPr lang="nl-NL" sz="2800" dirty="0"/>
          </a:p>
        </p:txBody>
      </p:sp>
    </p:spTree>
    <p:extLst>
      <p:ext uri="{BB962C8B-B14F-4D97-AF65-F5344CB8AC3E}">
        <p14:creationId xmlns:p14="http://schemas.microsoft.com/office/powerpoint/2010/main" val="3022087341"/>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Welke meetpunten (</a:t>
            </a:r>
            <a:r>
              <a:rPr lang="nl-NL" b="1" dirty="0" err="1">
                <a:solidFill>
                  <a:srgbClr val="35977B"/>
                </a:solidFill>
                <a:latin typeface="+mn-lt"/>
                <a:ea typeface="+mn-ea"/>
                <a:cs typeface="Arial" panose="020B0604020202020204" pitchFamily="34" charset="0"/>
              </a:rPr>
              <a:t>metrics</a:t>
            </a:r>
            <a:r>
              <a:rPr lang="nl-NL" b="1" dirty="0">
                <a:solidFill>
                  <a:srgbClr val="35977B"/>
                </a:solidFill>
                <a:latin typeface="+mn-lt"/>
                <a:ea typeface="+mn-ea"/>
                <a:cs typeface="Arial" panose="020B0604020202020204" pitchFamily="34" charset="0"/>
              </a:rPr>
              <a:t>) horen daar bij?</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812280" cy="3598895"/>
          </a:xfrm>
          <a:prstGeom prst="rect">
            <a:avLst/>
          </a:prstGeom>
        </p:spPr>
        <p:txBody>
          <a:bodyPr>
            <a:norm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Unieke pageviews op de artikelen</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a:rPr>
              <a:t>Scrolldiepte</a:t>
            </a: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 op blogs in relatie tot aantal keer uniek weergegeven</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Time on page voor de blogs</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Interacties met blogs (</a:t>
            </a:r>
            <a:r>
              <a:rPr kumimoji="0" lang="nl-NL"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a:rPr>
              <a:t>likes</a:t>
            </a: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 reacties, bewaren etc.) *</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Kanalen die leiden tot bezoek op blogpagina’s</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Transities naar veel bekeken blogpagina’s</a:t>
            </a:r>
          </a:p>
          <a:p>
            <a:pPr marL="457167" marR="0" lvl="0" indent="-457167" algn="l" defTabSz="609555" rtl="0" eaLnBrk="1" fontAlgn="auto" latinLnBrk="0" hangingPunct="1">
              <a:lnSpc>
                <a:spcPts val="2693"/>
              </a:lnSpc>
              <a:spcBef>
                <a:spcPct val="20000"/>
              </a:spcBef>
              <a:spcAft>
                <a:spcPts val="0"/>
              </a:spcAft>
              <a:buClrTx/>
              <a:buSzTx/>
              <a:buFont typeface="Wingdings" panose="05000000000000000000" pitchFamily="2" charset="2"/>
              <a:buChar char="§"/>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Clicks op de </a:t>
            </a:r>
            <a:r>
              <a:rPr kumimoji="0" lang="nl-NL"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a:rPr>
              <a:t>scrollbutton</a:t>
            </a: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 van de nieuwsartikelen op de homepage-slider *</a:t>
            </a:r>
            <a:endParaRPr kumimoji="0" lang="nl-NL"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92866595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Welke </a:t>
            </a:r>
            <a:r>
              <a:rPr lang="nl-NL" b="1" dirty="0" err="1">
                <a:solidFill>
                  <a:srgbClr val="35977B"/>
                </a:solidFill>
                <a:latin typeface="+mn-lt"/>
                <a:ea typeface="+mn-ea"/>
                <a:cs typeface="Arial" panose="020B0604020202020204" pitchFamily="34" charset="0"/>
              </a:rPr>
              <a:t>KPI’s</a:t>
            </a:r>
            <a:r>
              <a:rPr lang="nl-NL" b="1" dirty="0">
                <a:solidFill>
                  <a:srgbClr val="35977B"/>
                </a:solidFill>
                <a:latin typeface="+mn-lt"/>
                <a:ea typeface="+mn-ea"/>
                <a:cs typeface="Arial" panose="020B0604020202020204" pitchFamily="34" charset="0"/>
              </a:rPr>
              <a:t> horen daar bij?</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812280" cy="3598895"/>
          </a:xfrm>
          <a:prstGeom prst="rect">
            <a:avLst/>
          </a:prstGeom>
        </p:spPr>
        <p:txBody>
          <a:bodyPr lIns="91440" tIns="45720" rIns="91440" bIns="45720" anchor="t">
            <a:norm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marL="0" marR="0" lvl="0" indent="0" algn="ctr" defTabSz="609555" rtl="0" eaLnBrk="1" fontAlgn="auto" latinLnBrk="0" hangingPunct="1">
              <a:lnSpc>
                <a:spcPts val="2693"/>
              </a:lnSpc>
              <a:spcBef>
                <a:spcPct val="20000"/>
              </a:spcBef>
              <a:spcAft>
                <a:spcPts val="0"/>
              </a:spcAft>
              <a:buClrTx/>
              <a:buSzTx/>
              <a:buFont typeface="Arial"/>
              <a:buNone/>
              <a:tabLst/>
              <a:defRPr/>
            </a:pPr>
            <a:r>
              <a:rPr kumimoji="0" lang="nl-NL" sz="1800" b="0" i="0" u="none" strike="noStrike" kern="1200" cap="none" spc="0" normalizeH="0" baseline="0" noProof="0" dirty="0" err="1">
                <a:ln>
                  <a:noFill/>
                </a:ln>
                <a:solidFill>
                  <a:prstClr val="black"/>
                </a:solidFill>
                <a:effectLst/>
                <a:uLnTx/>
                <a:uFillTx/>
                <a:latin typeface="Arial"/>
                <a:ea typeface="+mn-ea"/>
                <a:cs typeface="Arial"/>
              </a:rPr>
              <a:t>Scrolldiepte</a:t>
            </a:r>
            <a:r>
              <a:rPr kumimoji="0" lang="nl-NL" sz="1800" b="0" i="0" u="none" strike="noStrike" kern="1200" cap="none" spc="0" normalizeH="0" baseline="0" noProof="0" dirty="0">
                <a:ln>
                  <a:noFill/>
                </a:ln>
                <a:solidFill>
                  <a:prstClr val="black"/>
                </a:solidFill>
                <a:effectLst/>
                <a:uLnTx/>
                <a:uFillTx/>
                <a:latin typeface="Arial"/>
                <a:ea typeface="+mn-ea"/>
                <a:cs typeface="Arial"/>
              </a:rPr>
              <a:t> &gt; 80 % AND Time on page &gt; 20 seconden</a:t>
            </a:r>
            <a:endParaRPr kumimoji="0" lang="nl-NL" sz="32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ctr" defTabSz="609555" rtl="0" eaLnBrk="1" fontAlgn="auto" latinLnBrk="0" hangingPunct="1">
              <a:lnSpc>
                <a:spcPts val="2693"/>
              </a:lnSpc>
              <a:spcBef>
                <a:spcPct val="20000"/>
              </a:spcBef>
              <a:spcAft>
                <a:spcPts val="0"/>
              </a:spcAft>
              <a:buClrTx/>
              <a:buSzTx/>
              <a:buFont typeface="Arial"/>
              <a:buNone/>
              <a:tabLst/>
              <a:defRPr/>
            </a:pPr>
            <a:r>
              <a:rPr kumimoji="0" lang="nl-NL" sz="1800" b="0" i="0" u="none" strike="noStrike" kern="1200" cap="none" spc="0" normalizeH="0" baseline="0" noProof="0" dirty="0">
                <a:ln>
                  <a:noFill/>
                </a:ln>
                <a:solidFill>
                  <a:prstClr val="black"/>
                </a:solidFill>
                <a:effectLst/>
                <a:uLnTx/>
                <a:uFillTx/>
                <a:latin typeface="Arial"/>
                <a:ea typeface="+mn-ea"/>
                <a:cs typeface="Arial"/>
              </a:rPr>
              <a:t>OF</a:t>
            </a:r>
            <a:endParaRPr kumimoji="0" lang="nl-NL" sz="32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ctr" defTabSz="609555" rtl="0" eaLnBrk="1" fontAlgn="auto" latinLnBrk="0" hangingPunct="1">
              <a:lnSpc>
                <a:spcPts val="2693"/>
              </a:lnSpc>
              <a:spcBef>
                <a:spcPct val="20000"/>
              </a:spcBef>
              <a:spcAft>
                <a:spcPts val="0"/>
              </a:spcAft>
              <a:buClrTx/>
              <a:buSzTx/>
              <a:buFont typeface="Arial"/>
              <a:buNone/>
              <a:tabLst/>
              <a:defRPr/>
            </a:pP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Aantal interacties (</a:t>
            </a:r>
            <a:r>
              <a:rPr kumimoji="0" lang="nl-NL"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a:rPr>
              <a:t>likes</a:t>
            </a:r>
            <a:r>
              <a:rPr kumimoji="0" lang="nl-NL"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 reacties, bewaren, etc.) met artikel &gt;= 1</a:t>
            </a:r>
            <a:endParaRPr kumimoji="0" lang="nl-NL"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136515807"/>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3">
            <a:extLst>
              <a:ext uri="{FF2B5EF4-FFF2-40B4-BE49-F238E27FC236}">
                <a16:creationId xmlns:a16="http://schemas.microsoft.com/office/drawing/2014/main" id="{B11FF672-FA14-420A-8F22-2A9682E985E8}"/>
              </a:ext>
            </a:extLst>
          </p:cNvPr>
          <p:cNvSpPr txBox="1">
            <a:spLocks noGrp="1"/>
          </p:cNvSpPr>
          <p:nvPr>
            <p:ph type="title" idx="4294967295"/>
          </p:nvPr>
        </p:nvSpPr>
        <p:spPr>
          <a:xfrm>
            <a:off x="609599" y="271380"/>
            <a:ext cx="10972800" cy="1143000"/>
          </a:xfrm>
          <a:prstGeom prst="rect">
            <a:avLst/>
          </a:prstGeom>
          <a:noFill/>
          <a:ln>
            <a:noFill/>
            <a:prstDash/>
          </a:ln>
          <a:effectLst/>
        </p:spPr>
        <p:txBody>
          <a:bodyPr rot="0" spcFirstLastPara="0" vertOverflow="overflow" horzOverflow="overflow" vert="horz" wrap="square" lIns="121915" tIns="60957" rIns="121915" bIns="60957" numCol="1" spcCol="0" rtlCol="0" fromWordArt="0" anchor="ctr" anchorCtr="0" forceAA="0" compatLnSpc="1">
            <a:prstTxWarp prst="textNoShape">
              <a:avLst/>
            </a:prstTxWarp>
            <a:normAutofit/>
          </a:bodyPr>
          <a:lstStyle>
            <a:lvl1pPr algn="l" defTabSz="457178" rtl="0" eaLnBrk="1" latinLnBrk="0" hangingPunct="1">
              <a:spcBef>
                <a:spcPct val="0"/>
              </a:spcBef>
              <a:buNone/>
              <a:defRPr sz="3200" kern="1200">
                <a:solidFill>
                  <a:schemeClr val="tx1"/>
                </a:solidFill>
                <a:latin typeface="Arial"/>
                <a:ea typeface="+mj-ea"/>
                <a:cs typeface="Arial"/>
              </a:defRPr>
            </a:lvl1pPr>
          </a:lstStyle>
          <a:p>
            <a:pPr defTabSz="914354">
              <a:spcBef>
                <a:spcPts val="0"/>
              </a:spcBef>
              <a:defRPr/>
            </a:pPr>
            <a:r>
              <a:rPr lang="nl-NL" b="1" dirty="0">
                <a:solidFill>
                  <a:srgbClr val="35977B"/>
                </a:solidFill>
                <a:latin typeface="+mn-lt"/>
                <a:ea typeface="+mn-ea"/>
                <a:cs typeface="Arial" panose="020B0604020202020204" pitchFamily="34" charset="0"/>
              </a:rPr>
              <a:t>Wat voegt deze data toe aan je dagelijkse werk?</a:t>
            </a:r>
            <a:endParaRPr lang="nl-NL" sz="2133" dirty="0">
              <a:solidFill>
                <a:srgbClr val="35977B"/>
              </a:solidFill>
              <a:latin typeface="+mn-lt"/>
              <a:cs typeface="Arial" panose="020B0604020202020204" pitchFamily="34" charset="0"/>
            </a:endParaRPr>
          </a:p>
        </p:txBody>
      </p:sp>
      <p:sp>
        <p:nvSpPr>
          <p:cNvPr id="2" name="Subtitel 2">
            <a:extLst>
              <a:ext uri="{FF2B5EF4-FFF2-40B4-BE49-F238E27FC236}">
                <a16:creationId xmlns:a16="http://schemas.microsoft.com/office/drawing/2014/main" id="{4999C75A-26C0-C24B-5345-A0F02F3E1093}"/>
              </a:ext>
            </a:extLst>
          </p:cNvPr>
          <p:cNvSpPr txBox="1">
            <a:spLocks/>
          </p:cNvSpPr>
          <p:nvPr/>
        </p:nvSpPr>
        <p:spPr>
          <a:xfrm>
            <a:off x="1138552" y="1643063"/>
            <a:ext cx="9812280" cy="3598895"/>
          </a:xfrm>
          <a:prstGeom prst="rect">
            <a:avLst/>
          </a:prstGeom>
        </p:spPr>
        <p:txBody>
          <a:bodyPr lIns="91440" tIns="45720" rIns="91440" bIns="45720" anchor="t">
            <a:noAutofit/>
          </a:bodyPr>
          <a:lstStyle>
            <a:lvl1pPr marL="457167" indent="-457167" algn="l" defTabSz="609555" rtl="0" eaLnBrk="1" latinLnBrk="0" hangingPunct="1">
              <a:spcBef>
                <a:spcPct val="20000"/>
              </a:spcBef>
              <a:buFont typeface="Arial"/>
              <a:buChar char="•"/>
              <a:defRPr sz="3200" kern="1200">
                <a:solidFill>
                  <a:schemeClr val="tx1"/>
                </a:solidFill>
                <a:latin typeface="Arial"/>
                <a:ea typeface="+mn-ea"/>
                <a:cs typeface="Arial"/>
              </a:defRPr>
            </a:lvl1pPr>
            <a:lvl2pPr marL="990526" indent="-380972" algn="l" defTabSz="609555" rtl="0" eaLnBrk="1" latinLnBrk="0" hangingPunct="1">
              <a:spcBef>
                <a:spcPct val="20000"/>
              </a:spcBef>
              <a:buFont typeface="Arial"/>
              <a:buChar char="–"/>
              <a:defRPr sz="2667" kern="1200">
                <a:solidFill>
                  <a:schemeClr val="tx1"/>
                </a:solidFill>
                <a:latin typeface="Arial"/>
                <a:ea typeface="+mn-ea"/>
                <a:cs typeface="Arial"/>
              </a:defRPr>
            </a:lvl2pPr>
            <a:lvl3pPr marL="1523887" indent="-304776" algn="l" defTabSz="609555" rtl="0" eaLnBrk="1" latinLnBrk="0" hangingPunct="1">
              <a:spcBef>
                <a:spcPct val="20000"/>
              </a:spcBef>
              <a:buFont typeface="Arial"/>
              <a:buChar char="•"/>
              <a:defRPr sz="2400" kern="1200">
                <a:solidFill>
                  <a:schemeClr val="tx1"/>
                </a:solidFill>
                <a:latin typeface="Arial"/>
                <a:ea typeface="+mn-ea"/>
                <a:cs typeface="Arial"/>
              </a:defRPr>
            </a:lvl3pPr>
            <a:lvl4pPr marL="2133440" indent="-304776" algn="l" defTabSz="609555" rtl="0" eaLnBrk="1" latinLnBrk="0" hangingPunct="1">
              <a:spcBef>
                <a:spcPct val="20000"/>
              </a:spcBef>
              <a:buFont typeface="Arial"/>
              <a:buChar char="–"/>
              <a:defRPr sz="2133" kern="1200">
                <a:solidFill>
                  <a:schemeClr val="tx1"/>
                </a:solidFill>
                <a:latin typeface="Arial"/>
                <a:ea typeface="+mn-ea"/>
                <a:cs typeface="Arial"/>
              </a:defRPr>
            </a:lvl4pPr>
            <a:lvl5pPr marL="2742994" indent="-304776" algn="l" defTabSz="609555" rtl="0" eaLnBrk="1" latinLnBrk="0" hangingPunct="1">
              <a:spcBef>
                <a:spcPct val="20000"/>
              </a:spcBef>
              <a:buFont typeface="Arial"/>
              <a:buChar char="»"/>
              <a:defRPr sz="2133"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sz="2667" kern="1200">
                <a:solidFill>
                  <a:schemeClr val="tx1"/>
                </a:solidFill>
                <a:latin typeface="+mn-lt"/>
                <a:ea typeface="+mn-ea"/>
                <a:cs typeface="+mn-cs"/>
              </a:defRPr>
            </a:lvl9pPr>
          </a:lstStyle>
          <a:p>
            <a:pPr marL="456565" marR="0" lvl="0" indent="-456565" algn="ctr" defTabSz="609555" rtl="0" eaLnBrk="1" fontAlgn="auto" latinLnBrk="0" hangingPunct="1">
              <a:lnSpc>
                <a:spcPct val="100000"/>
              </a:lnSpc>
              <a:spcBef>
                <a:spcPct val="20000"/>
              </a:spcBef>
              <a:spcAft>
                <a:spcPts val="0"/>
              </a:spcAft>
              <a:buClrTx/>
              <a:buSzTx/>
              <a:buFont typeface="Arial"/>
              <a:buNone/>
              <a:tabLst/>
              <a:defRPr/>
            </a:pPr>
            <a:r>
              <a:rPr kumimoji="0" lang="nl-NL" sz="1800" b="0" i="0" u="none" strike="noStrike" kern="1200" cap="none" spc="0" normalizeH="0" baseline="0" noProof="0" dirty="0">
                <a:ln>
                  <a:noFill/>
                </a:ln>
                <a:solidFill>
                  <a:prstClr val="black"/>
                </a:solidFill>
                <a:effectLst/>
                <a:uLnTx/>
                <a:uFillTx/>
                <a:latin typeface="Arial"/>
                <a:ea typeface="+mn-ea"/>
                <a:cs typeface="Arial"/>
              </a:rPr>
              <a:t>- Op basis van de KPI kan je kijken wanneer een artikel het beste geplaatst kan worden. </a:t>
            </a:r>
          </a:p>
          <a:p>
            <a:pPr marL="456565" marR="0" lvl="0" indent="-456565" algn="ctr" defTabSz="609555" rtl="0" eaLnBrk="1" fontAlgn="auto" latinLnBrk="0" hangingPunct="1">
              <a:lnSpc>
                <a:spcPct val="100000"/>
              </a:lnSpc>
              <a:spcBef>
                <a:spcPct val="20000"/>
              </a:spcBef>
              <a:spcAft>
                <a:spcPts val="0"/>
              </a:spcAft>
              <a:buClrTx/>
              <a:buSzTx/>
              <a:buFont typeface="Arial"/>
              <a:buNone/>
              <a:tabLst/>
              <a:defRPr/>
            </a:pPr>
            <a:r>
              <a:rPr kumimoji="0" lang="nl-NL" sz="1800" b="0" i="0" u="none" strike="noStrike" kern="1200" cap="none" spc="0" normalizeH="0" baseline="0" noProof="0" dirty="0">
                <a:ln>
                  <a:noFill/>
                </a:ln>
                <a:solidFill>
                  <a:prstClr val="black"/>
                </a:solidFill>
                <a:effectLst/>
                <a:uLnTx/>
                <a:uFillTx/>
                <a:latin typeface="Arial"/>
                <a:ea typeface="+mn-ea"/>
                <a:cs typeface="Arial"/>
              </a:rPr>
              <a:t>- Vaststellen welke onderwerpen het goed doen op je site én dit daarmee verantwoorden. </a:t>
            </a:r>
          </a:p>
          <a:p>
            <a:pPr marL="0" marR="0" lvl="0" indent="0" algn="ctr" defTabSz="609555" rtl="0" eaLnBrk="1" fontAlgn="auto" latinLnBrk="0" hangingPunct="1">
              <a:lnSpc>
                <a:spcPts val="2693"/>
              </a:lnSpc>
              <a:spcBef>
                <a:spcPct val="20000"/>
              </a:spcBef>
              <a:spcAft>
                <a:spcPts val="0"/>
              </a:spcAft>
              <a:buClrTx/>
              <a:buSzTx/>
              <a:buFont typeface="Arial"/>
              <a:buNone/>
              <a:tabLst/>
              <a:defRPr/>
            </a:pPr>
            <a:endParaRPr kumimoji="0" lang="nl-NL" sz="18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0756021"/>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9E3EA3-782E-4EDF-B238-0D65DCD98D4B}"/>
              </a:ext>
              <a:ext uri="{C183D7F6-B498-43B3-948B-1728B52AA6E4}">
                <adec:decorative xmlns:adec="http://schemas.microsoft.com/office/drawing/2017/decorative" val="1"/>
              </a:ext>
            </a:extLst>
          </p:cNvPr>
          <p:cNvSpPr>
            <a:spLocks noGrp="1"/>
          </p:cNvSpPr>
          <p:nvPr>
            <p:ph type="title" idx="4294967295"/>
          </p:nvPr>
        </p:nvSpPr>
        <p:spPr>
          <a:xfrm>
            <a:off x="609600" y="-1143000"/>
            <a:ext cx="10972800" cy="1143000"/>
          </a:xfrm>
        </p:spPr>
        <p:txBody>
          <a:bodyPr vert="horz" lIns="121915" tIns="60957" rIns="121915" bIns="60957" rtlCol="0" anchor="b">
            <a:normAutofit/>
          </a:bodyPr>
          <a:lstStyle/>
          <a:p>
            <a:r>
              <a:rPr lang="nl-NL" noProof="0"/>
              <a:t>Buitengewoon scherp</a:t>
            </a:r>
          </a:p>
        </p:txBody>
      </p:sp>
      <p:pic>
        <p:nvPicPr>
          <p:cNvPr id="10" name="Afbeelding 9" descr="Logo Swi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0301" y="6495311"/>
            <a:ext cx="1230751" cy="239996"/>
          </a:xfrm>
          <a:prstGeom prst="rect">
            <a:avLst/>
          </a:prstGeom>
        </p:spPr>
      </p:pic>
    </p:spTree>
    <p:extLst>
      <p:ext uri="{BB962C8B-B14F-4D97-AF65-F5344CB8AC3E}">
        <p14:creationId xmlns:p14="http://schemas.microsoft.com/office/powerpoint/2010/main" val="2199731197"/>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a:extLst>
              <a:ext uri="{FF2B5EF4-FFF2-40B4-BE49-F238E27FC236}">
                <a16:creationId xmlns:a16="http://schemas.microsoft.com/office/drawing/2014/main" id="{6C45CB00-26A4-F16B-C854-1B96E11DCDDC}"/>
              </a:ext>
            </a:extLst>
          </p:cNvPr>
          <p:cNvSpPr txBox="1"/>
          <p:nvPr/>
        </p:nvSpPr>
        <p:spPr>
          <a:xfrm>
            <a:off x="530918" y="669708"/>
            <a:ext cx="3275705" cy="1015663"/>
          </a:xfrm>
          <a:prstGeom prst="rect">
            <a:avLst/>
          </a:prstGeom>
          <a:noFill/>
        </p:spPr>
        <p:txBody>
          <a:bodyPr wrap="none" rtlCol="0">
            <a:spAutoFit/>
          </a:bodyPr>
          <a:lstStyle/>
          <a:p>
            <a:r>
              <a:rPr lang="nl-NL" sz="6000" dirty="0">
                <a:solidFill>
                  <a:schemeClr val="bg1"/>
                </a:solidFill>
                <a:latin typeface="+mj-lt"/>
              </a:rPr>
              <a:t>Afronding</a:t>
            </a:r>
          </a:p>
        </p:txBody>
      </p:sp>
      <p:pic>
        <p:nvPicPr>
          <p:cNvPr id="4" name="Afbeelding 3" descr="Afbeelding met tekst, schoolbord, vectorafbeeldingen&#10;&#10;Automatisch gegenereerde beschrijving">
            <a:extLst>
              <a:ext uri="{FF2B5EF4-FFF2-40B4-BE49-F238E27FC236}">
                <a16:creationId xmlns:a16="http://schemas.microsoft.com/office/drawing/2014/main" id="{CED54188-FA68-47FF-C075-9ECABB1AE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383" y="4654060"/>
            <a:ext cx="2003155" cy="2003155"/>
          </a:xfrm>
          <a:prstGeom prst="rect">
            <a:avLst/>
          </a:prstGeom>
        </p:spPr>
      </p:pic>
      <p:sp>
        <p:nvSpPr>
          <p:cNvPr id="3" name="Tekstvak 2">
            <a:extLst>
              <a:ext uri="{FF2B5EF4-FFF2-40B4-BE49-F238E27FC236}">
                <a16:creationId xmlns:a16="http://schemas.microsoft.com/office/drawing/2014/main" id="{B83FD9DD-D8F9-FA22-0F38-3C34B017688F}"/>
              </a:ext>
            </a:extLst>
          </p:cNvPr>
          <p:cNvSpPr txBox="1"/>
          <p:nvPr/>
        </p:nvSpPr>
        <p:spPr>
          <a:xfrm>
            <a:off x="539261" y="1947761"/>
            <a:ext cx="10882531" cy="2185214"/>
          </a:xfrm>
          <a:prstGeom prst="rect">
            <a:avLst/>
          </a:prstGeom>
          <a:noFill/>
        </p:spPr>
        <p:txBody>
          <a:bodyPr wrap="none" rtlCol="0">
            <a:spAutoFit/>
          </a:bodyPr>
          <a:lstStyle/>
          <a:p>
            <a:r>
              <a:rPr lang="nl-NL" sz="4000" b="1" dirty="0">
                <a:solidFill>
                  <a:schemeClr val="bg1">
                    <a:lumMod val="95000"/>
                  </a:schemeClr>
                </a:solidFill>
              </a:rPr>
              <a:t>Winactie! </a:t>
            </a:r>
          </a:p>
          <a:p>
            <a:r>
              <a:rPr lang="nl-NL" sz="3200" dirty="0">
                <a:solidFill>
                  <a:schemeClr val="bg1">
                    <a:lumMod val="95000"/>
                  </a:schemeClr>
                </a:solidFill>
              </a:rPr>
              <a:t>Wil jij kans maken op een sessie om een meetplan op te stellen?</a:t>
            </a:r>
          </a:p>
          <a:p>
            <a:r>
              <a:rPr lang="nl-NL" sz="3200" dirty="0">
                <a:solidFill>
                  <a:schemeClr val="bg1">
                    <a:lumMod val="95000"/>
                  </a:schemeClr>
                </a:solidFill>
              </a:rPr>
              <a:t>Laat dan je mailadres achter, dan krijg je meteen maandelijks </a:t>
            </a:r>
          </a:p>
          <a:p>
            <a:r>
              <a:rPr lang="nl-NL" sz="3200" dirty="0">
                <a:solidFill>
                  <a:schemeClr val="bg1">
                    <a:lumMod val="95000"/>
                  </a:schemeClr>
                </a:solidFill>
              </a:rPr>
              <a:t>inspirerende content over data in je mailbox.</a:t>
            </a:r>
          </a:p>
        </p:txBody>
      </p:sp>
    </p:spTree>
    <p:extLst>
      <p:ext uri="{BB962C8B-B14F-4D97-AF65-F5344CB8AC3E}">
        <p14:creationId xmlns:p14="http://schemas.microsoft.com/office/powerpoint/2010/main" val="3873152016"/>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5977B"/>
        </a:solidFill>
        <a:effectLst/>
      </p:bgPr>
    </p:bg>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6603FCD9-B3AD-0746-BEAF-5201E3B6EC3A}"/>
              </a:ext>
              <a:ext uri="{C183D7F6-B498-43B3-948B-1728B52AA6E4}">
                <adec:decorative xmlns:adec="http://schemas.microsoft.com/office/drawing/2017/decorative" val="1"/>
              </a:ext>
            </a:extLst>
          </p:cNvPr>
          <p:cNvSpPr/>
          <p:nvPr/>
        </p:nvSpPr>
        <p:spPr>
          <a:xfrm rot="455677">
            <a:off x="3403252" y="2752524"/>
            <a:ext cx="5590747" cy="977557"/>
          </a:xfrm>
          <a:prstGeom prst="roundRect">
            <a:avLst>
              <a:gd name="adj" fmla="val 7576"/>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55" rtl="0" eaLnBrk="1" fontAlgn="auto" latinLnBrk="0" hangingPunct="1">
              <a:lnSpc>
                <a:spcPct val="100000"/>
              </a:lnSpc>
              <a:spcBef>
                <a:spcPts val="0"/>
              </a:spcBef>
              <a:spcAft>
                <a:spcPts val="0"/>
              </a:spcAft>
              <a:buClrTx/>
              <a:buSzTx/>
              <a:buFontTx/>
              <a:buNone/>
              <a:tabLst/>
              <a:defRPr/>
            </a:pPr>
            <a:endParaRPr kumimoji="0" lang="en-NL" sz="24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Graphic 9" descr="Logo Swink">
            <a:extLst>
              <a:ext uri="{FF2B5EF4-FFF2-40B4-BE49-F238E27FC236}">
                <a16:creationId xmlns:a16="http://schemas.microsoft.com/office/drawing/2014/main" id="{0FBA59EE-92FB-CC4B-B61C-9AB5172F5C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69856" y="1198897"/>
            <a:ext cx="3652288" cy="697627"/>
          </a:xfrm>
          <a:prstGeom prst="rect">
            <a:avLst/>
          </a:prstGeom>
        </p:spPr>
      </p:pic>
      <p:sp>
        <p:nvSpPr>
          <p:cNvPr id="11" name="TextBox 10">
            <a:extLst>
              <a:ext uri="{FF2B5EF4-FFF2-40B4-BE49-F238E27FC236}">
                <a16:creationId xmlns:a16="http://schemas.microsoft.com/office/drawing/2014/main" id="{B4FC9D50-5B59-4941-88D5-C768F74F976D}"/>
              </a:ext>
            </a:extLst>
          </p:cNvPr>
          <p:cNvSpPr txBox="1"/>
          <p:nvPr/>
        </p:nvSpPr>
        <p:spPr>
          <a:xfrm>
            <a:off x="6754087" y="2082489"/>
            <a:ext cx="1196644" cy="666786"/>
          </a:xfrm>
          <a:prstGeom prst="rect">
            <a:avLst/>
          </a:prstGeom>
          <a:noFill/>
        </p:spPr>
        <p:txBody>
          <a:bodyPr wrap="square" rtlCol="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NL" sz="3733" b="0" i="0" u="none" strike="noStrike" kern="1200" cap="none" spc="0" normalizeH="0" baseline="0" noProof="0">
                <a:ln>
                  <a:noFill/>
                </a:ln>
                <a:solidFill>
                  <a:prstClr val="white"/>
                </a:solidFill>
                <a:effectLst/>
                <a:uLnTx/>
                <a:uFillTx/>
                <a:latin typeface="Roboto Slab" pitchFamily="2" charset="0"/>
                <a:ea typeface="Roboto Slab" pitchFamily="2" charset="0"/>
                <a:cs typeface="+mn-cs"/>
              </a:rPr>
              <a:t>een</a:t>
            </a:r>
            <a:endParaRPr kumimoji="0" lang="en-NL" sz="2400" b="0" i="0" u="none" strike="noStrike" kern="1200" cap="none" spc="0" normalizeH="0" baseline="0" noProof="0">
              <a:ln>
                <a:noFill/>
              </a:ln>
              <a:solidFill>
                <a:prstClr val="white"/>
              </a:solidFill>
              <a:effectLst/>
              <a:uLnTx/>
              <a:uFillTx/>
              <a:latin typeface="Roboto Slab" pitchFamily="2" charset="0"/>
              <a:ea typeface="Roboto Slab" pitchFamily="2" charset="0"/>
              <a:cs typeface="+mn-cs"/>
            </a:endParaRPr>
          </a:p>
        </p:txBody>
      </p:sp>
      <p:sp>
        <p:nvSpPr>
          <p:cNvPr id="8" name="TextBox 7">
            <a:extLst>
              <a:ext uri="{FF2B5EF4-FFF2-40B4-BE49-F238E27FC236}">
                <a16:creationId xmlns:a16="http://schemas.microsoft.com/office/drawing/2014/main" id="{92863454-CC43-9E49-BF70-0DCB0B82885C}"/>
              </a:ext>
            </a:extLst>
          </p:cNvPr>
          <p:cNvSpPr txBox="1"/>
          <p:nvPr/>
        </p:nvSpPr>
        <p:spPr>
          <a:xfrm rot="455677">
            <a:off x="3720805" y="2877634"/>
            <a:ext cx="5085729" cy="748988"/>
          </a:xfrm>
          <a:prstGeom prst="rect">
            <a:avLst/>
          </a:prstGeom>
          <a:noFill/>
        </p:spPr>
        <p:txBody>
          <a:bodyPr wrap="square" rtlCol="0">
            <a:spAutoFit/>
          </a:bodyPr>
          <a:lstStyle/>
          <a:p>
            <a:pPr marL="0" marR="0" lvl="0" indent="0" algn="ctr" defTabSz="609555" rtl="0" eaLnBrk="1" fontAlgn="auto" latinLnBrk="0" hangingPunct="1">
              <a:lnSpc>
                <a:spcPct val="100000"/>
              </a:lnSpc>
              <a:spcBef>
                <a:spcPts val="0"/>
              </a:spcBef>
              <a:spcAft>
                <a:spcPts val="0"/>
              </a:spcAft>
              <a:buClrTx/>
              <a:buSzTx/>
              <a:buFontTx/>
              <a:buNone/>
              <a:tabLst/>
              <a:defRPr/>
            </a:pPr>
            <a:r>
              <a:rPr kumimoji="0" lang="en-NL" sz="4267" b="0" i="0" u="none" strike="noStrike" kern="1700" cap="none" spc="133" normalizeH="0" baseline="0" noProof="0" dirty="0">
                <a:ln>
                  <a:noFill/>
                </a:ln>
                <a:solidFill>
                  <a:srgbClr val="35977B"/>
                </a:solidFill>
                <a:effectLst/>
                <a:uLnTx/>
                <a:uFillTx/>
                <a:latin typeface="Roboto Slab" pitchFamily="2" charset="0"/>
                <a:ea typeface="Roboto Slab" pitchFamily="2" charset="0"/>
                <a:cs typeface="+mn-cs"/>
              </a:rPr>
              <a:t>BUITENGEWOON</a:t>
            </a:r>
          </a:p>
        </p:txBody>
      </p:sp>
      <p:sp>
        <p:nvSpPr>
          <p:cNvPr id="9" name="TextBox 8">
            <a:extLst>
              <a:ext uri="{FF2B5EF4-FFF2-40B4-BE49-F238E27FC236}">
                <a16:creationId xmlns:a16="http://schemas.microsoft.com/office/drawing/2014/main" id="{0A068243-BFD1-1647-8808-B61B0B9D3DA5}"/>
              </a:ext>
            </a:extLst>
          </p:cNvPr>
          <p:cNvSpPr txBox="1">
            <a:spLocks/>
          </p:cNvSpPr>
          <p:nvPr/>
        </p:nvSpPr>
        <p:spPr>
          <a:xfrm>
            <a:off x="4208726" y="3849670"/>
            <a:ext cx="4549239" cy="1569660"/>
          </a:xfrm>
          <a:prstGeom prst="rect">
            <a:avLst/>
          </a:prstGeom>
          <a:noFill/>
        </p:spPr>
        <p:txBody>
          <a:bodyPr wrap="square" rtlCol="0">
            <a:spAutoFit/>
          </a:bodyPr>
          <a:lstStyle/>
          <a:p>
            <a:pPr marL="0" marR="0" lvl="0" indent="0" algn="l" defTabSz="60955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Roboto Slab" pitchFamily="2" charset="0"/>
                <a:ea typeface="Roboto Slab" pitchFamily="2" charset="0"/>
                <a:cs typeface="+mn-cs"/>
              </a:rPr>
              <a:t>Internet </a:t>
            </a:r>
          </a:p>
          <a:p>
            <a:pPr marL="0" marR="0" lvl="0" indent="0" algn="l" defTabSz="609555"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Roboto Slab" pitchFamily="2" charset="0"/>
                <a:ea typeface="Roboto Slab" pitchFamily="2" charset="0"/>
                <a:cs typeface="+mn-cs"/>
              </a:rPr>
              <a:t>           Bureau</a:t>
            </a:r>
            <a:endParaRPr kumimoji="0" lang="en-NL" sz="4800" b="0" i="0" u="none" strike="noStrike" kern="1200" cap="none" spc="0" normalizeH="0" baseline="0" noProof="0" dirty="0">
              <a:ln>
                <a:noFill/>
              </a:ln>
              <a:solidFill>
                <a:prstClr val="white"/>
              </a:solidFill>
              <a:effectLst/>
              <a:uLnTx/>
              <a:uFillTx/>
              <a:latin typeface="Roboto Slab" pitchFamily="2" charset="0"/>
              <a:ea typeface="Roboto Slab" pitchFamily="2" charset="0"/>
              <a:cs typeface="+mn-cs"/>
            </a:endParaRPr>
          </a:p>
        </p:txBody>
      </p:sp>
    </p:spTree>
    <p:extLst>
      <p:ext uri="{BB962C8B-B14F-4D97-AF65-F5344CB8AC3E}">
        <p14:creationId xmlns:p14="http://schemas.microsoft.com/office/powerpoint/2010/main" val="2690075191"/>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5977B"/>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47FE1B-2275-42B4-8754-CFF2E6707500}"/>
              </a:ext>
              <a:ext uri="{C183D7F6-B498-43B3-948B-1728B52AA6E4}">
                <adec:decorative xmlns:adec="http://schemas.microsoft.com/office/drawing/2017/decorative" val="1"/>
              </a:ext>
            </a:extLst>
          </p:cNvPr>
          <p:cNvSpPr>
            <a:spLocks noGrp="1"/>
          </p:cNvSpPr>
          <p:nvPr>
            <p:ph type="title" idx="4294967295"/>
          </p:nvPr>
        </p:nvSpPr>
        <p:spPr>
          <a:xfrm>
            <a:off x="609600" y="-1143000"/>
            <a:ext cx="10972800" cy="1143000"/>
          </a:xfrm>
        </p:spPr>
        <p:txBody>
          <a:bodyPr vert="horz" lIns="121915" tIns="60957" rIns="121915" bIns="60957" rtlCol="0" anchor="b">
            <a:normAutofit/>
          </a:bodyPr>
          <a:lstStyle/>
          <a:p>
            <a:r>
              <a:rPr lang="nl-NL" noProof="0"/>
              <a:t>Groen</a:t>
            </a:r>
          </a:p>
        </p:txBody>
      </p:sp>
      <p:pic>
        <p:nvPicPr>
          <p:cNvPr id="3" name="Graphic 2">
            <a:extLst>
              <a:ext uri="{FF2B5EF4-FFF2-40B4-BE49-F238E27FC236}">
                <a16:creationId xmlns:a16="http://schemas.microsoft.com/office/drawing/2014/main" id="{6F210EF6-D457-BE4D-8569-2450526596D7}"/>
              </a:ext>
            </a:extLst>
          </p:cNvPr>
          <p:cNvPicPr>
            <a:picLocks noChangeAspect="1"/>
          </p:cNvPicPr>
          <p:nvPr/>
        </p:nvPicPr>
        <p:blipFill>
          <a:blip r:embed="rId2"/>
          <a:srcRect/>
          <a:stretch/>
        </p:blipFill>
        <p:spPr>
          <a:xfrm>
            <a:off x="-2895135" y="2940336"/>
            <a:ext cx="12192000" cy="3917664"/>
          </a:xfrm>
          <a:prstGeom prst="rect">
            <a:avLst/>
          </a:prstGeom>
        </p:spPr>
      </p:pic>
    </p:spTree>
    <p:extLst>
      <p:ext uri="{BB962C8B-B14F-4D97-AF65-F5344CB8AC3E}">
        <p14:creationId xmlns:p14="http://schemas.microsoft.com/office/powerpoint/2010/main" val="2262103720"/>
      </p:ext>
    </p:extLst>
  </p:cSld>
  <p:clrMapOvr>
    <a:masterClrMapping/>
  </p:clrMapOvr>
</p:sld>
</file>

<file path=ppt/theme/theme1.xml><?xml version="1.0" encoding="utf-8"?>
<a:theme xmlns:a="http://schemas.openxmlformats.org/drawingml/2006/main" name="Office-thema">
  <a:themeElements>
    <a:clrScheme name="Aangepast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Aangepast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39AFC9C3F49DF498250611ACBC4EADA" ma:contentTypeVersion="30" ma:contentTypeDescription="Een nieuw document maken." ma:contentTypeScope="" ma:versionID="04e9618f547dac7197e6eb01d73eef84">
  <xsd:schema xmlns:xsd="http://www.w3.org/2001/XMLSchema" xmlns:xs="http://www.w3.org/2001/XMLSchema" xmlns:p="http://schemas.microsoft.com/office/2006/metadata/properties" xmlns:ns2="d2bba62a-c8b7-4940-9514-25d39a79707e" xmlns:ns3="56b9f1e6-bf87-4dbd-b2fd-7068b6ea8e55" targetNamespace="http://schemas.microsoft.com/office/2006/metadata/properties" ma:root="true" ma:fieldsID="378c4adf39f830197a42b0fa5d57cb5b" ns2:_="" ns3:_="">
    <xsd:import namespace="d2bba62a-c8b7-4940-9514-25d39a79707e"/>
    <xsd:import namespace="56b9f1e6-bf87-4dbd-b2fd-7068b6ea8e55"/>
    <xsd:element name="properties">
      <xsd:complexType>
        <xsd:sequence>
          <xsd:element name="documentManagement">
            <xsd:complexType>
              <xsd:all>
                <xsd:element ref="ns2:SharedWithUsers" minOccurs="0"/>
                <xsd:element ref="ns2:SharedWithDetails" minOccurs="0"/>
                <xsd:element ref="ns2:TaxKeywordTaxHTField" minOccurs="0"/>
                <xsd:element ref="ns2:TaxCatchAll" minOccurs="0"/>
                <xsd:element ref="ns3:c0339fb1b03048be8ecbc070c4960919" minOccurs="0"/>
                <xsd:element ref="ns3:h11bdef690c946a18855d1f8e840de17" minOccurs="0"/>
                <xsd:element ref="ns3:d123a90275c74c64b4a067b9b5d89bbf" minOccurs="0"/>
                <xsd:element ref="ns3:o507ba11ed4d44eb96874a04a4cbe1cf"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bba62a-c8b7-4940-9514-25d39a79707e"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TaxKeywordTaxHTField" ma:index="11" nillable="true" ma:taxonomy="true" ma:internalName="TaxKeywordTaxHTField" ma:taxonomyFieldName="TaxKeyword" ma:displayName="Ondernemingstrefwoorden" ma:fieldId="{23f27201-bee3-471e-b2e7-b64fd8b7ca38}" ma:taxonomyMulti="true" ma:sspId="c7cc04c5-021d-42ad-875e-1e7a2784f6c5" ma:termSetId="00000000-0000-0000-0000-000000000000" ma:anchorId="00000000-0000-0000-0000-000000000000" ma:open="true" ma:isKeyword="true">
      <xsd:complexType>
        <xsd:sequence>
          <xsd:element ref="pc:Terms" minOccurs="0" maxOccurs="1"/>
        </xsd:sequence>
      </xsd:complexType>
    </xsd:element>
    <xsd:element name="TaxCatchAll" ma:index="12" nillable="true" ma:displayName="Taxonomy Catch All Column" ma:description="" ma:hidden="true" ma:list="{d69977d7-3378-4ba6-82b6-3aacb31c4fcf}" ma:internalName="TaxCatchAll" ma:showField="CatchAllData" ma:web="d2bba62a-c8b7-4940-9514-25d39a79707e">
      <xsd:complexType>
        <xsd:complexContent>
          <xsd:extension base="dms:MultiChoiceLookup">
            <xsd:sequence>
              <xsd:element name="Value" type="dms:Lookup" maxOccurs="unbounded" minOccurs="0" nillable="true"/>
            </xsd:sequence>
          </xsd:extension>
        </xsd:complexContent>
      </xsd:complexType>
    </xsd:element>
    <xsd:element name="LastSharedByUser" ma:index="21" nillable="true" ma:displayName="Laatst gedeeld, per gebruiker" ma:description="" ma:internalName="LastSharedByUser" ma:readOnly="true">
      <xsd:simpleType>
        <xsd:restriction base="dms:Note">
          <xsd:maxLength value="255"/>
        </xsd:restriction>
      </xsd:simpleType>
    </xsd:element>
    <xsd:element name="LastSharedByTime" ma:index="22" nillable="true" ma:displayName="Laatst gedeeld, per tijdstip"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6b9f1e6-bf87-4dbd-b2fd-7068b6ea8e55" elementFormDefault="qualified">
    <xsd:import namespace="http://schemas.microsoft.com/office/2006/documentManagement/types"/>
    <xsd:import namespace="http://schemas.microsoft.com/office/infopath/2007/PartnerControls"/>
    <xsd:element name="c0339fb1b03048be8ecbc070c4960919" ma:index="14" nillable="true" ma:taxonomy="true" ma:internalName="c0339fb1b03048be8ecbc070c4960919" ma:taxonomyFieldName="dienst" ma:displayName="dienst" ma:default="" ma:fieldId="{c0339fb1-b030-48be-8ecb-c070c4960919}" ma:sspId="c7cc04c5-021d-42ad-875e-1e7a2784f6c5" ma:termSetId="b107a697-2026-4f36-a200-90a5f466a53b" ma:anchorId="00000000-0000-0000-0000-000000000000" ma:open="false" ma:isKeyword="false">
      <xsd:complexType>
        <xsd:sequence>
          <xsd:element ref="pc:Terms" minOccurs="0" maxOccurs="1"/>
        </xsd:sequence>
      </xsd:complexType>
    </xsd:element>
    <xsd:element name="h11bdef690c946a18855d1f8e840de17" ma:index="16" nillable="true" ma:taxonomy="true" ma:internalName="h11bdef690c946a18855d1f8e840de17" ma:taxonomyFieldName="documentsoort" ma:displayName="documentsoort" ma:default="" ma:fieldId="{111bdef6-90c9-46a1-8855-d1f8e840de17}" ma:sspId="c7cc04c5-021d-42ad-875e-1e7a2784f6c5" ma:termSetId="3ef69cd6-736a-4d93-970f-a06162d2fbd0" ma:anchorId="00000000-0000-0000-0000-000000000000" ma:open="false" ma:isKeyword="false">
      <xsd:complexType>
        <xsd:sequence>
          <xsd:element ref="pc:Terms" minOccurs="0" maxOccurs="1"/>
        </xsd:sequence>
      </xsd:complexType>
    </xsd:element>
    <xsd:element name="d123a90275c74c64b4a067b9b5d89bbf" ma:index="18" nillable="true" ma:taxonomy="true" ma:internalName="d123a90275c74c64b4a067b9b5d89bbf" ma:taxonomyFieldName="jaar" ma:displayName="jaar" ma:default="" ma:fieldId="{d123a902-75c7-4c64-b4a0-67b9b5d89bbf}" ma:sspId="c7cc04c5-021d-42ad-875e-1e7a2784f6c5" ma:termSetId="af937a3f-6742-4528-8f09-cfc75732688c" ma:anchorId="00000000-0000-0000-0000-000000000000" ma:open="true" ma:isKeyword="false">
      <xsd:complexType>
        <xsd:sequence>
          <xsd:element ref="pc:Terms" minOccurs="0" maxOccurs="1"/>
        </xsd:sequence>
      </xsd:complexType>
    </xsd:element>
    <xsd:element name="o507ba11ed4d44eb96874a04a4cbe1cf" ma:index="20" nillable="true" ma:taxonomy="true" ma:internalName="o507ba11ed4d44eb96874a04a4cbe1cf" ma:taxonomyFieldName="Organisatieonderdeel" ma:displayName="Organisatieonderdeel" ma:default="" ma:fieldId="{8507ba11-ed4d-44eb-9687-4a04a4cbe1cf}" ma:sspId="c7cc04c5-021d-42ad-875e-1e7a2784f6c5" ma:termSetId="f19f5e1d-6583-438c-b7d2-13669ab1851a" ma:anchorId="00000000-0000-0000-0000-000000000000" ma:open="false" ma:isKeyword="false">
      <xsd:complexType>
        <xsd:sequence>
          <xsd:element ref="pc:Terms" minOccurs="0" maxOccurs="1"/>
        </xsd:sequence>
      </xsd:complexType>
    </xsd:element>
    <xsd:element name="MediaServiceMetadata" ma:index="23" nillable="true" ma:displayName="MediaServiceMetadata" ma:description="" ma:hidden="true" ma:internalName="MediaServiceMetadata" ma:readOnly="true">
      <xsd:simpleType>
        <xsd:restriction base="dms:Note"/>
      </xsd:simpleType>
    </xsd:element>
    <xsd:element name="MediaServiceFastMetadata" ma:index="24" nillable="true" ma:displayName="MediaServiceFastMetadata" ma:description="" ma:hidden="true" ma:internalName="MediaServiceFastMetadata" ma:readOnly="true">
      <xsd:simpleType>
        <xsd:restriction base="dms:Note"/>
      </xsd:simpleType>
    </xsd:element>
    <xsd:element name="MediaServiceDateTaken" ma:index="25" nillable="true" ma:displayName="MediaServiceDateTaken" ma:description="" ma:hidden="true" ma:internalName="MediaServiceDateTaken" ma:readOnly="true">
      <xsd:simpleType>
        <xsd:restriction base="dms:Text"/>
      </xsd:simpleType>
    </xsd:element>
    <xsd:element name="MediaServiceAutoTags" ma:index="26" nillable="true" ma:displayName="MediaServiceAutoTags" ma:description="" ma:internalName="MediaServiceAutoTags" ma:readOnly="true">
      <xsd:simpleType>
        <xsd:restriction base="dms:Text"/>
      </xsd:simpleType>
    </xsd:element>
    <xsd:element name="MediaServiceOCR" ma:index="27" nillable="true" ma:displayName="MediaServiceOCR" ma:internalName="MediaServiceOCR" ma:readOnly="true">
      <xsd:simpleType>
        <xsd:restriction base="dms:Note">
          <xsd:maxLength value="255"/>
        </xsd:restriction>
      </xsd:simpleType>
    </xsd:element>
    <xsd:element name="MediaServiceLocation" ma:index="28" nillable="true" ma:displayName="Location" ma:internalName="MediaServiceLocation" ma:readOnly="true">
      <xsd:simpleType>
        <xsd:restriction base="dms:Text"/>
      </xsd:simpleType>
    </xsd:element>
    <xsd:element name="MediaServiceGenerationTime" ma:index="29" nillable="true" ma:displayName="MediaServiceGenerationTime" ma:hidden="true" ma:internalName="MediaServiceGenerationTime" ma:readOnly="true">
      <xsd:simpleType>
        <xsd:restriction base="dms:Text"/>
      </xsd:simpleType>
    </xsd:element>
    <xsd:element name="MediaServiceEventHashCode" ma:index="30" nillable="true" ma:displayName="MediaServiceEventHashCode" ma:hidden="true" ma:internalName="MediaServiceEventHashCode" ma:readOnly="true">
      <xsd:simpleType>
        <xsd:restriction base="dms:Text"/>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element name="MediaLengthInSeconds" ma:index="33" nillable="true" ma:displayName="MediaLengthInSeconds" ma:hidden="true" ma:internalName="MediaLengthInSeconds" ma:readOnly="true">
      <xsd:simpleType>
        <xsd:restriction base="dms:Unknown"/>
      </xsd:simpleType>
    </xsd:element>
    <xsd:element name="lcf76f155ced4ddcb4097134ff3c332f" ma:index="35" nillable="true" ma:taxonomy="true" ma:internalName="lcf76f155ced4ddcb4097134ff3c332f" ma:taxonomyFieldName="MediaServiceImageTags" ma:displayName="Afbeeldingtags" ma:readOnly="false" ma:fieldId="{5cf76f15-5ced-4ddc-b409-7134ff3c332f}" ma:taxonomyMulti="true" ma:sspId="c7cc04c5-021d-42ad-875e-1e7a2784f6c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6" nillable="true" ma:displayName="MediaServiceObjectDetectorVersions" ma:hidden="true" ma:indexed="true" ma:internalName="MediaServiceObjectDetectorVersions" ma:readOnly="true">
      <xsd:simpleType>
        <xsd:restriction base="dms:Text"/>
      </xsd:simpleType>
    </xsd:element>
    <xsd:element name="MediaServiceSearchProperties" ma:index="37"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o507ba11ed4d44eb96874a04a4cbe1cf xmlns="56b9f1e6-bf87-4dbd-b2fd-7068b6ea8e55">
      <Terms xmlns="http://schemas.microsoft.com/office/infopath/2007/PartnerControls"/>
    </o507ba11ed4d44eb96874a04a4cbe1cf>
    <TaxKeywordTaxHTField xmlns="d2bba62a-c8b7-4940-9514-25d39a79707e">
      <Terms xmlns="http://schemas.microsoft.com/office/infopath/2007/PartnerControls"/>
    </TaxKeywordTaxHTField>
    <h11bdef690c946a18855d1f8e840de17 xmlns="56b9f1e6-bf87-4dbd-b2fd-7068b6ea8e55">
      <Terms xmlns="http://schemas.microsoft.com/office/infopath/2007/PartnerControls"/>
    </h11bdef690c946a18855d1f8e840de17>
    <TaxCatchAll xmlns="d2bba62a-c8b7-4940-9514-25d39a79707e" xsi:nil="true"/>
    <d123a90275c74c64b4a067b9b5d89bbf xmlns="56b9f1e6-bf87-4dbd-b2fd-7068b6ea8e55">
      <Terms xmlns="http://schemas.microsoft.com/office/infopath/2007/PartnerControls"/>
    </d123a90275c74c64b4a067b9b5d89bbf>
    <c0339fb1b03048be8ecbc070c4960919 xmlns="56b9f1e6-bf87-4dbd-b2fd-7068b6ea8e55">
      <Terms xmlns="http://schemas.microsoft.com/office/infopath/2007/PartnerControls"/>
    </c0339fb1b03048be8ecbc070c4960919>
    <lcf76f155ced4ddcb4097134ff3c332f xmlns="56b9f1e6-bf87-4dbd-b2fd-7068b6ea8e55">
      <Terms xmlns="http://schemas.microsoft.com/office/infopath/2007/PartnerControls"/>
    </lcf76f155ced4ddcb4097134ff3c332f>
    <SharedWithUsers xmlns="d2bba62a-c8b7-4940-9514-25d39a79707e">
      <UserInfo>
        <DisplayName>Annette de Bruijn</DisplayName>
        <AccountId>785</AccountId>
        <AccountType/>
      </UserInfo>
      <UserInfo>
        <DisplayName>Marieke Lems</DisplayName>
        <AccountId>792</AccountId>
        <AccountType/>
      </UserInfo>
      <UserInfo>
        <DisplayName>Matthijs Geerlings</DisplayName>
        <AccountId>23</AccountId>
        <AccountType/>
      </UserInfo>
      <UserInfo>
        <DisplayName>Nina Brugman</DisplayName>
        <AccountId>261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C59B91F-40CC-4BDA-A6E5-8A93F8D293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bba62a-c8b7-4940-9514-25d39a79707e"/>
    <ds:schemaRef ds:uri="56b9f1e6-bf87-4dbd-b2fd-7068b6ea8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40E1B9-AA37-48F0-8C3A-DDA0BD801EA8}">
  <ds:schemaRefs>
    <ds:schemaRef ds:uri="http://purl.org/dc/elements/1.1/"/>
    <ds:schemaRef ds:uri="http://schemas.openxmlformats.org/package/2006/metadata/core-properties"/>
    <ds:schemaRef ds:uri="http://purl.org/dc/dcmitype/"/>
    <ds:schemaRef ds:uri="http://schemas.microsoft.com/office/infopath/2007/PartnerControls"/>
    <ds:schemaRef ds:uri="d2bba62a-c8b7-4940-9514-25d39a79707e"/>
    <ds:schemaRef ds:uri="http://purl.org/dc/terms/"/>
    <ds:schemaRef ds:uri="56b9f1e6-bf87-4dbd-b2fd-7068b6ea8e55"/>
    <ds:schemaRef ds:uri="http://www.w3.org/XML/1998/namespace"/>
    <ds:schemaRef ds:uri="http://schemas.microsoft.com/office/2006/documentManagement/types"/>
    <ds:schemaRef ds:uri="http://schemas.microsoft.com/office/2006/metadata/properties"/>
  </ds:schemaRefs>
</ds:datastoreItem>
</file>

<file path=customXml/itemProps3.xml><?xml version="1.0" encoding="utf-8"?>
<ds:datastoreItem xmlns:ds="http://schemas.openxmlformats.org/officeDocument/2006/customXml" ds:itemID="{6608A53C-18AC-45AD-AECF-8FAB48AFDF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16312</TotalTime>
  <Words>1070</Words>
  <Application>Microsoft Office PowerPoint</Application>
  <PresentationFormat>Widescreen</PresentationFormat>
  <Paragraphs>137</Paragraphs>
  <Slides>13</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Arial</vt:lpstr>
      <vt:lpstr>Calibri</vt:lpstr>
      <vt:lpstr>Roboto Slab</vt:lpstr>
      <vt:lpstr>Segoe UI</vt:lpstr>
      <vt:lpstr>Wingdings</vt:lpstr>
      <vt:lpstr>Office-thema</vt:lpstr>
      <vt:lpstr>1_Office-thema</vt:lpstr>
      <vt:lpstr>Intranetsymposium:  Zonder doel geen succesvol intranet </vt:lpstr>
      <vt:lpstr>PowerPoint Presentation</vt:lpstr>
      <vt:lpstr>Introductie</vt:lpstr>
      <vt:lpstr>Voorbeelden: informatie delen</vt:lpstr>
      <vt:lpstr>Voorbeelden: Servicedesk</vt:lpstr>
      <vt:lpstr>PowerPoint Presentation</vt:lpstr>
      <vt:lpstr>Welke meetpunten (metrics) horen daar bij?</vt:lpstr>
      <vt:lpstr>Welke KPI’s horen daar bij?</vt:lpstr>
      <vt:lpstr>Wat voegt deze data toe aan je dagelijkse werk?</vt:lpstr>
      <vt:lpstr>Buitengewoon scherp</vt:lpstr>
      <vt:lpstr>PowerPoint Presentation</vt:lpstr>
      <vt:lpstr>PowerPoint Presentation</vt:lpstr>
      <vt:lpstr>Groen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Buitengewoon scherp</dc:title>
  <dc:creator>Nina Brugman</dc:creator>
  <cp:lastModifiedBy>Matthijs Geerlings</cp:lastModifiedBy>
  <cp:revision>19</cp:revision>
  <dcterms:created xsi:type="dcterms:W3CDTF">2021-07-16T10:34:13Z</dcterms:created>
  <dcterms:modified xsi:type="dcterms:W3CDTF">2024-04-16T13:04:50Z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0x010100139AFC9C3F49DF498250611ACBC4EADA</vt:lpwstr>
  </property>
  <property fmtid="{D5CDD505-2E9C-101B-9397-08002B2CF9AE}" pid="3" name="TaxKeyword">
    <vt:lpwstr/>
  </property>
  <property fmtid="{D5CDD505-2E9C-101B-9397-08002B2CF9AE}" pid="4" name="dienst">
    <vt:lpwstr/>
  </property>
  <property fmtid="{D5CDD505-2E9C-101B-9397-08002B2CF9AE}" pid="5" name="documentsoort">
    <vt:lpwstr/>
  </property>
  <property fmtid="{D5CDD505-2E9C-101B-9397-08002B2CF9AE}" pid="6" name="Organisatieonderdeel">
    <vt:lpwstr/>
  </property>
  <property fmtid="{D5CDD505-2E9C-101B-9397-08002B2CF9AE}" pid="7" name="jaar">
    <vt:lpwstr/>
  </property>
  <property fmtid="{D5CDD505-2E9C-101B-9397-08002B2CF9AE}" pid="8" name="MediaServiceImageTags">
    <vt:lpwstr/>
  </property>
</Properties>
</file>